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handoutMasterIdLst>
    <p:handoutMasterId r:id="rId24"/>
  </p:handoutMasterIdLst>
  <p:sldIdLst>
    <p:sldId id="278" r:id="rId4"/>
    <p:sldId id="434" r:id="rId6"/>
    <p:sldId id="435" r:id="rId7"/>
    <p:sldId id="536" r:id="rId8"/>
    <p:sldId id="626" r:id="rId9"/>
    <p:sldId id="539" r:id="rId10"/>
    <p:sldId id="370" r:id="rId11"/>
    <p:sldId id="538" r:id="rId12"/>
    <p:sldId id="540" r:id="rId13"/>
    <p:sldId id="437" r:id="rId14"/>
    <p:sldId id="627" r:id="rId15"/>
    <p:sldId id="628" r:id="rId16"/>
    <p:sldId id="633" r:id="rId17"/>
    <p:sldId id="438" r:id="rId18"/>
    <p:sldId id="637" r:id="rId19"/>
    <p:sldId id="635" r:id="rId20"/>
    <p:sldId id="636" r:id="rId21"/>
    <p:sldId id="439" r:id="rId22"/>
    <p:sldId id="520" r:id="rId23"/>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sz="2800" b="1" i="0" u="none" kern="1200" baseline="-2500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sz="2800" b="1" i="0" u="none" kern="1200" baseline="-2500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2800" b="1" i="0" u="none" kern="1200" baseline="-2500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2800" b="1" i="0" u="none" kern="1200" baseline="-2500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2800" b="1" i="0" u="none" kern="1200" baseline="-2500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sz="2800" b="1" i="0" u="none" kern="1200" baseline="-2500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sz="2800" b="1" i="0" u="none" kern="1200" baseline="-2500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sz="2800" b="1" i="0" u="none" kern="1200" baseline="-2500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sz="2800" b="1" i="0" u="none" kern="1200" baseline="-25000">
        <a:solidFill>
          <a:schemeClr val="tx1"/>
        </a:solidFill>
        <a:latin typeface="Arial" panose="020B0604020202020204"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 Avery"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D90039"/>
    <a:srgbClr val="3333CC"/>
    <a:srgbClr val="3366FF"/>
    <a:srgbClr val="CCFFFF"/>
    <a:srgbClr val="99CCFF"/>
    <a:srgbClr val="321E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456"/>
    <p:restoredTop sz="94255"/>
  </p:normalViewPr>
  <p:slideViewPr>
    <p:cSldViewPr showGuides="1">
      <p:cViewPr varScale="1">
        <p:scale>
          <a:sx n="95" d="100"/>
          <a:sy n="95" d="100"/>
        </p:scale>
        <p:origin x="1852" y="76"/>
      </p:cViewPr>
      <p:guideLst>
        <p:guide orient="horz" pos="4320"/>
        <p:guide pos="43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82BBDD6-9927-434C-B3E2-2EA6D0700488}" type="doc">
      <dgm:prSet loTypeId="urn:microsoft.com/office/officeart/2005/8/layout/lProcess3" loCatId="process" qsTypeId="urn:microsoft.com/office/officeart/2005/8/quickstyle/simple1" qsCatId="simple" csTypeId="urn:microsoft.com/office/officeart/2005/8/colors/accent0_1" csCatId="mainScheme" phldr="1"/>
      <dgm:spPr/>
      <dgm:t>
        <a:bodyPr/>
        <a:lstStyle/>
        <a:p>
          <a:endParaRPr lang="zh-CN" altLang="en-US"/>
        </a:p>
      </dgm:t>
    </dgm:pt>
    <dgm:pt modelId="{251898B2-D452-40F4-8871-3D9700E78492}">
      <dgm:prSet phldr="0" custT="1"/>
      <dgm:spPr>
        <a:solidFill>
          <a:schemeClr val="bg1">
            <a:lumMod val="20000"/>
            <a:lumOff val="80000"/>
          </a:schemeClr>
        </a:solidFill>
      </dgm:spPr>
      <dgm:t>
        <a:bodyPr vert="horz" wrap="square"/>
        <a:p>
          <a:pPr>
            <a:lnSpc>
              <a:spcPct val="100000"/>
            </a:lnSpc>
            <a:spcBef>
              <a:spcPct val="0"/>
            </a:spcBef>
            <a:spcAft>
              <a:spcPct val="35000"/>
            </a:spcAft>
          </a:pPr>
          <a:r>
            <a:rPr lang="en-US" sz="900" b="1" baseline="0" dirty="0"/>
            <a:t>Features and functions that are important to the technical success of the product and the end user satisfaction?</a:t>
          </a:r>
          <a:r>
            <a:rPr lang="en-US" sz="900" b="1" baseline="0" dirty="0"/>
            <a:t/>
          </a:r>
          <a:endParaRPr lang="en-US" sz="900" b="1" baseline="0" dirty="0"/>
        </a:p>
      </dgm:t>
    </dgm:pt>
    <dgm:pt modelId="{49AF6FA6-1170-487E-8B6F-0F4021B8FC04}" cxnId="{62C775D5-30D6-4C9E-9BCD-96ECEAEF523B}" type="parTrans">
      <dgm:prSet/>
      <dgm:spPr/>
      <dgm:t>
        <a:bodyPr/>
        <a:lstStyle/>
        <a:p>
          <a:endParaRPr lang="zh-CN" altLang="en-US"/>
        </a:p>
      </dgm:t>
    </dgm:pt>
    <dgm:pt modelId="{531B5A8B-DE63-4484-A4A6-9AAF0560DC7F}" cxnId="{62C775D5-30D6-4C9E-9BCD-96ECEAEF523B}" type="sibTrans">
      <dgm:prSet/>
      <dgm:spPr/>
      <dgm:t>
        <a:bodyPr/>
        <a:lstStyle/>
        <a:p>
          <a:endParaRPr lang="zh-CN" altLang="en-US"/>
        </a:p>
      </dgm:t>
    </dgm:pt>
    <dgm:pt modelId="{209DD1CF-8542-45BA-94FF-3B3C1204D4AC}">
      <dgm:prSet custT="1"/>
      <dgm:spPr>
        <a:solidFill>
          <a:schemeClr val="bg1">
            <a:lumMod val="20000"/>
            <a:lumOff val="80000"/>
          </a:schemeClr>
        </a:solidFill>
      </dgm:spPr>
      <dgm:t>
        <a:bodyPr/>
        <a:lstStyle/>
        <a:p>
          <a:r>
            <a:rPr lang="en-US" sz="1100" b="1" baseline="0" dirty="0"/>
            <a:t>Features and functions that differentiate the car from our competitors?</a:t>
          </a:r>
          <a:endParaRPr lang="zh-CN" sz="1100" dirty="0"/>
        </a:p>
      </dgm:t>
    </dgm:pt>
    <dgm:pt modelId="{EBE47987-4D1C-4040-AAA3-F8B5B584EF89}" cxnId="{EE8F892B-1BFD-4BE2-93B2-210482657129}" type="parTrans">
      <dgm:prSet/>
      <dgm:spPr/>
      <dgm:t>
        <a:bodyPr/>
        <a:lstStyle/>
        <a:p>
          <a:endParaRPr lang="zh-CN" altLang="en-US"/>
        </a:p>
      </dgm:t>
    </dgm:pt>
    <dgm:pt modelId="{E44BABEF-9C9F-41E6-A1DF-EE37668D3929}" cxnId="{EE8F892B-1BFD-4BE2-93B2-210482657129}" type="sibTrans">
      <dgm:prSet/>
      <dgm:spPr/>
      <dgm:t>
        <a:bodyPr/>
        <a:lstStyle/>
        <a:p>
          <a:endParaRPr lang="zh-CN" altLang="en-US"/>
        </a:p>
      </dgm:t>
    </dgm:pt>
    <dgm:pt modelId="{0000C0D3-D666-45AA-B334-97D075D9FE70}">
      <dgm:prSet custT="1"/>
      <dgm:spPr>
        <a:solidFill>
          <a:schemeClr val="bg1">
            <a:lumMod val="20000"/>
            <a:lumOff val="80000"/>
          </a:schemeClr>
        </a:solidFill>
      </dgm:spPr>
      <dgm:t>
        <a:bodyPr/>
        <a:lstStyle/>
        <a:p>
          <a:r>
            <a:rPr lang="en-US" sz="1100" b="1" baseline="0" dirty="0"/>
            <a:t>Which functions have the greatest potential for improvement?</a:t>
          </a:r>
          <a:endParaRPr lang="zh-CN" sz="1100" dirty="0"/>
        </a:p>
      </dgm:t>
    </dgm:pt>
    <dgm:pt modelId="{244C184E-C5CE-4C02-8107-63BBC22393FD}" cxnId="{2038DEBC-4F85-40C1-8853-DBAA0F72B2EA}" type="parTrans">
      <dgm:prSet/>
      <dgm:spPr/>
      <dgm:t>
        <a:bodyPr/>
        <a:lstStyle/>
        <a:p>
          <a:endParaRPr lang="zh-CN" altLang="en-US"/>
        </a:p>
      </dgm:t>
    </dgm:pt>
    <dgm:pt modelId="{27A5A5B4-D76D-452D-930F-250DB2E8F164}" cxnId="{2038DEBC-4F85-40C1-8853-DBAA0F72B2EA}" type="sibTrans">
      <dgm:prSet/>
      <dgm:spPr/>
      <dgm:t>
        <a:bodyPr/>
        <a:lstStyle/>
        <a:p>
          <a:endParaRPr lang="zh-CN" altLang="en-US"/>
        </a:p>
      </dgm:t>
    </dgm:pt>
    <dgm:pt modelId="{AA5F67C3-00DB-4510-832C-141A5456A372}">
      <dgm:prSet/>
      <dgm:spPr>
        <a:noFill/>
      </dgm:spPr>
      <dgm:t>
        <a:bodyPr/>
        <a:lstStyle/>
        <a:p>
          <a:r>
            <a:rPr lang="en-US" b="1" baseline="0" dirty="0"/>
            <a:t>Establish the quantified metrics.</a:t>
          </a:r>
          <a:endParaRPr lang="zh-CN" dirty="0"/>
        </a:p>
      </dgm:t>
    </dgm:pt>
    <dgm:pt modelId="{C3A847F9-DC2B-44CE-89FD-0816F6186898}" cxnId="{F834EF9D-1225-433A-AC6B-33C7BE7EAEA9}" type="parTrans">
      <dgm:prSet/>
      <dgm:spPr/>
      <dgm:t>
        <a:bodyPr/>
        <a:lstStyle/>
        <a:p>
          <a:endParaRPr lang="zh-CN" altLang="en-US"/>
        </a:p>
      </dgm:t>
    </dgm:pt>
    <dgm:pt modelId="{A66AD69C-1E0C-43C8-AE94-F85D942CCA06}" cxnId="{F834EF9D-1225-433A-AC6B-33C7BE7EAEA9}" type="sibTrans">
      <dgm:prSet/>
      <dgm:spPr/>
      <dgm:t>
        <a:bodyPr/>
        <a:lstStyle/>
        <a:p>
          <a:endParaRPr lang="zh-CN" altLang="en-US"/>
        </a:p>
      </dgm:t>
    </dgm:pt>
    <dgm:pt modelId="{8AB40424-6EBC-4B74-9C92-81B0736D1BF1}">
      <dgm:prSet/>
      <dgm:spPr/>
      <dgm:t>
        <a:bodyPr/>
        <a:lstStyle/>
        <a:p>
          <a:r>
            <a:rPr lang="en-US" b="1" baseline="0" dirty="0"/>
            <a:t>Evaluate the product and its competing products using performance testing.</a:t>
          </a:r>
          <a:endParaRPr lang="zh-CN" dirty="0"/>
        </a:p>
      </dgm:t>
    </dgm:pt>
    <dgm:pt modelId="{3C1D3990-A434-431B-972E-7663A7A0D495}" cxnId="{BA382FFB-6E02-4F92-A169-C1FE81BBE9B5}" type="parTrans">
      <dgm:prSet/>
      <dgm:spPr/>
      <dgm:t>
        <a:bodyPr/>
        <a:lstStyle/>
        <a:p>
          <a:endParaRPr lang="zh-CN" altLang="en-US"/>
        </a:p>
      </dgm:t>
    </dgm:pt>
    <dgm:pt modelId="{4F4CF277-7A80-4302-AA6E-04F159C4DC11}" cxnId="{BA382FFB-6E02-4F92-A169-C1FE81BBE9B5}" type="sibTrans">
      <dgm:prSet/>
      <dgm:spPr/>
      <dgm:t>
        <a:bodyPr/>
        <a:lstStyle/>
        <a:p>
          <a:endParaRPr lang="zh-CN" altLang="en-US"/>
        </a:p>
      </dgm:t>
    </dgm:pt>
    <dgm:pt modelId="{01857C50-CA1B-4892-8D39-3C87C4C20A26}">
      <dgm:prSet/>
      <dgm:spPr/>
      <dgm:t>
        <a:bodyPr/>
        <a:lstStyle/>
        <a:p>
          <a:r>
            <a:rPr lang="en-US" b="1" baseline="0" dirty="0"/>
            <a:t>Generate a benchmarking conclusions.</a:t>
          </a:r>
          <a:endParaRPr lang="zh-CN" dirty="0"/>
        </a:p>
      </dgm:t>
    </dgm:pt>
    <dgm:pt modelId="{0A221EF4-9699-46F5-B48C-D4D2B0AB565B}" cxnId="{0C36331A-606B-46AB-A3BC-74EF1335970C}" type="parTrans">
      <dgm:prSet/>
      <dgm:spPr/>
      <dgm:t>
        <a:bodyPr/>
        <a:lstStyle/>
        <a:p>
          <a:endParaRPr lang="zh-CN" altLang="en-US"/>
        </a:p>
      </dgm:t>
    </dgm:pt>
    <dgm:pt modelId="{918B55C6-D88F-4092-8F68-853F18357F08}" cxnId="{0C36331A-606B-46AB-A3BC-74EF1335970C}" type="sibTrans">
      <dgm:prSet/>
      <dgm:spPr/>
      <dgm:t>
        <a:bodyPr/>
        <a:lstStyle/>
        <a:p>
          <a:endParaRPr lang="zh-CN" altLang="en-US"/>
        </a:p>
      </dgm:t>
    </dgm:pt>
    <dgm:pt modelId="{8841D13B-6B90-4415-B856-F291A3157720}" type="pres">
      <dgm:prSet presAssocID="{582BBDD6-9927-434C-B3E2-2EA6D0700488}" presName="Name0" presStyleCnt="0">
        <dgm:presLayoutVars>
          <dgm:chPref val="3"/>
          <dgm:dir/>
          <dgm:animLvl val="lvl"/>
          <dgm:resizeHandles/>
        </dgm:presLayoutVars>
      </dgm:prSet>
      <dgm:spPr/>
    </dgm:pt>
    <dgm:pt modelId="{3A95BA54-63C7-4037-81BD-DB9707F6D327}" type="pres">
      <dgm:prSet presAssocID="{251898B2-D452-40F4-8871-3D9700E78492}" presName="horFlow" presStyleCnt="0"/>
      <dgm:spPr/>
    </dgm:pt>
    <dgm:pt modelId="{2405C4C2-FF2B-4BBF-B37B-F5D9399A53EA}" type="pres">
      <dgm:prSet presAssocID="{251898B2-D452-40F4-8871-3D9700E78492}" presName="bigChev" presStyleLbl="node1" presStyleIdx="0" presStyleCnt="6" custScaleX="102245" custScaleY="115595"/>
      <dgm:spPr/>
    </dgm:pt>
    <dgm:pt modelId="{FEB51AF5-9C86-4D25-9404-FA38D015F33B}" type="pres">
      <dgm:prSet presAssocID="{251898B2-D452-40F4-8871-3D9700E78492}" presName="vSp" presStyleCnt="0"/>
      <dgm:spPr/>
    </dgm:pt>
    <dgm:pt modelId="{BEFA87D8-831B-4C9C-84B5-F2DADB250DFA}" type="pres">
      <dgm:prSet presAssocID="{209DD1CF-8542-45BA-94FF-3B3C1204D4AC}" presName="horFlow" presStyleCnt="0"/>
      <dgm:spPr/>
    </dgm:pt>
    <dgm:pt modelId="{589DF334-EE36-4AC2-8DA1-00A87BE097FB}" type="pres">
      <dgm:prSet presAssocID="{209DD1CF-8542-45BA-94FF-3B3C1204D4AC}" presName="bigChev" presStyleLbl="node1" presStyleIdx="1" presStyleCnt="6"/>
      <dgm:spPr/>
    </dgm:pt>
    <dgm:pt modelId="{181EEF6F-5AC9-4668-AA75-DBC1C87B623E}" type="pres">
      <dgm:prSet presAssocID="{209DD1CF-8542-45BA-94FF-3B3C1204D4AC}" presName="vSp" presStyleCnt="0"/>
      <dgm:spPr/>
    </dgm:pt>
    <dgm:pt modelId="{B12ED2FB-EB6A-4EDE-AD2A-9C170A30641D}" type="pres">
      <dgm:prSet presAssocID="{0000C0D3-D666-45AA-B334-97D075D9FE70}" presName="horFlow" presStyleCnt="0"/>
      <dgm:spPr/>
    </dgm:pt>
    <dgm:pt modelId="{10CC2AA4-312C-4684-AB03-BB64F993813B}" type="pres">
      <dgm:prSet presAssocID="{0000C0D3-D666-45AA-B334-97D075D9FE70}" presName="bigChev" presStyleLbl="node1" presStyleIdx="2" presStyleCnt="6"/>
      <dgm:spPr/>
    </dgm:pt>
    <dgm:pt modelId="{4C18DB6D-B214-41AF-8306-54D025A505F6}" type="pres">
      <dgm:prSet presAssocID="{0000C0D3-D666-45AA-B334-97D075D9FE70}" presName="vSp" presStyleCnt="0"/>
      <dgm:spPr/>
    </dgm:pt>
    <dgm:pt modelId="{9E49BD91-795E-4C02-BD82-2896305DB620}" type="pres">
      <dgm:prSet presAssocID="{AA5F67C3-00DB-4510-832C-141A5456A372}" presName="horFlow" presStyleCnt="0"/>
      <dgm:spPr/>
    </dgm:pt>
    <dgm:pt modelId="{B6349FA2-52E5-4F59-B633-0BD3A91FC03D}" type="pres">
      <dgm:prSet presAssocID="{AA5F67C3-00DB-4510-832C-141A5456A372}" presName="bigChev" presStyleLbl="node1" presStyleIdx="3" presStyleCnt="6" custLinFactNeighborX="218" custLinFactNeighborY="-4299"/>
      <dgm:spPr/>
    </dgm:pt>
    <dgm:pt modelId="{16237C67-02A2-47B2-ABF5-AF443A7E4C20}" type="pres">
      <dgm:prSet presAssocID="{AA5F67C3-00DB-4510-832C-141A5456A372}" presName="vSp" presStyleCnt="0"/>
      <dgm:spPr/>
    </dgm:pt>
    <dgm:pt modelId="{5158F13C-034E-4B1C-A323-AF4EC5D340DF}" type="pres">
      <dgm:prSet presAssocID="{8AB40424-6EBC-4B74-9C92-81B0736D1BF1}" presName="horFlow" presStyleCnt="0"/>
      <dgm:spPr/>
    </dgm:pt>
    <dgm:pt modelId="{7910D510-FEDB-4E5F-AFCB-3664FF1833FD}" type="pres">
      <dgm:prSet presAssocID="{8AB40424-6EBC-4B74-9C92-81B0736D1BF1}" presName="bigChev" presStyleLbl="node1" presStyleIdx="4" presStyleCnt="6"/>
      <dgm:spPr/>
    </dgm:pt>
    <dgm:pt modelId="{5957B46D-6B11-4912-B70D-2B74700F4710}" type="pres">
      <dgm:prSet presAssocID="{8AB40424-6EBC-4B74-9C92-81B0736D1BF1}" presName="vSp" presStyleCnt="0"/>
      <dgm:spPr/>
    </dgm:pt>
    <dgm:pt modelId="{CA583854-D07F-4A3A-97A8-6A30FAF944AB}" type="pres">
      <dgm:prSet presAssocID="{01857C50-CA1B-4892-8D39-3C87C4C20A26}" presName="horFlow" presStyleCnt="0"/>
      <dgm:spPr/>
    </dgm:pt>
    <dgm:pt modelId="{DE253B11-8764-4942-8DDE-6851B24F1D91}" type="pres">
      <dgm:prSet presAssocID="{01857C50-CA1B-4892-8D39-3C87C4C20A26}" presName="bigChev" presStyleLbl="node1" presStyleIdx="5" presStyleCnt="6"/>
      <dgm:spPr/>
    </dgm:pt>
  </dgm:ptLst>
  <dgm:cxnLst>
    <dgm:cxn modelId="{62C775D5-30D6-4C9E-9BCD-96ECEAEF523B}" srcId="{582BBDD6-9927-434C-B3E2-2EA6D0700488}" destId="{251898B2-D452-40F4-8871-3D9700E78492}" srcOrd="0" destOrd="0" parTransId="{49AF6FA6-1170-487E-8B6F-0F4021B8FC04}" sibTransId="{531B5A8B-DE63-4484-A4A6-9AAF0560DC7F}"/>
    <dgm:cxn modelId="{EE8F892B-1BFD-4BE2-93B2-210482657129}" srcId="{582BBDD6-9927-434C-B3E2-2EA6D0700488}" destId="{209DD1CF-8542-45BA-94FF-3B3C1204D4AC}" srcOrd="1" destOrd="0" parTransId="{EBE47987-4D1C-4040-AAA3-F8B5B584EF89}" sibTransId="{E44BABEF-9C9F-41E6-A1DF-EE37668D3929}"/>
    <dgm:cxn modelId="{2038DEBC-4F85-40C1-8853-DBAA0F72B2EA}" srcId="{582BBDD6-9927-434C-B3E2-2EA6D0700488}" destId="{0000C0D3-D666-45AA-B334-97D075D9FE70}" srcOrd="2" destOrd="0" parTransId="{244C184E-C5CE-4C02-8107-63BBC22393FD}" sibTransId="{27A5A5B4-D76D-452D-930F-250DB2E8F164}"/>
    <dgm:cxn modelId="{F834EF9D-1225-433A-AC6B-33C7BE7EAEA9}" srcId="{582BBDD6-9927-434C-B3E2-2EA6D0700488}" destId="{AA5F67C3-00DB-4510-832C-141A5456A372}" srcOrd="3" destOrd="0" parTransId="{C3A847F9-DC2B-44CE-89FD-0816F6186898}" sibTransId="{A66AD69C-1E0C-43C8-AE94-F85D942CCA06}"/>
    <dgm:cxn modelId="{BA382FFB-6E02-4F92-A169-C1FE81BBE9B5}" srcId="{582BBDD6-9927-434C-B3E2-2EA6D0700488}" destId="{8AB40424-6EBC-4B74-9C92-81B0736D1BF1}" srcOrd="4" destOrd="0" parTransId="{3C1D3990-A434-431B-972E-7663A7A0D495}" sibTransId="{4F4CF277-7A80-4302-AA6E-04F159C4DC11}"/>
    <dgm:cxn modelId="{0C36331A-606B-46AB-A3BC-74EF1335970C}" srcId="{582BBDD6-9927-434C-B3E2-2EA6D0700488}" destId="{01857C50-CA1B-4892-8D39-3C87C4C20A26}" srcOrd="5" destOrd="0" parTransId="{0A221EF4-9699-46F5-B48C-D4D2B0AB565B}" sibTransId="{918B55C6-D88F-4092-8F68-853F18357F08}"/>
    <dgm:cxn modelId="{51B01B8D-FD02-45A3-80EA-E4CD37199DCA}" type="presOf" srcId="{582BBDD6-9927-434C-B3E2-2EA6D0700488}" destId="{8841D13B-6B90-4415-B856-F291A3157720}" srcOrd="0" destOrd="0" presId="urn:microsoft.com/office/officeart/2005/8/layout/lProcess3"/>
    <dgm:cxn modelId="{44F3EDE5-55CF-44AD-A7EA-0E63FA5A6CF9}" type="presParOf" srcId="{8841D13B-6B90-4415-B856-F291A3157720}" destId="{3A95BA54-63C7-4037-81BD-DB9707F6D327}" srcOrd="0" destOrd="0" presId="urn:microsoft.com/office/officeart/2005/8/layout/lProcess3"/>
    <dgm:cxn modelId="{9782F87A-42FA-4A24-86C8-C5F3D3944FA1}" type="presParOf" srcId="{3A95BA54-63C7-4037-81BD-DB9707F6D327}" destId="{2405C4C2-FF2B-4BBF-B37B-F5D9399A53EA}" srcOrd="0" destOrd="0" presId="urn:microsoft.com/office/officeart/2005/8/layout/lProcess3"/>
    <dgm:cxn modelId="{01D0B6B3-DB10-4C38-A243-0E6F986590F2}" type="presOf" srcId="{251898B2-D452-40F4-8871-3D9700E78492}" destId="{2405C4C2-FF2B-4BBF-B37B-F5D9399A53EA}" srcOrd="0" destOrd="0" presId="urn:microsoft.com/office/officeart/2005/8/layout/lProcess3"/>
    <dgm:cxn modelId="{58D6AFB8-65ED-48D4-AC51-2BD90AB634BD}" type="presParOf" srcId="{8841D13B-6B90-4415-B856-F291A3157720}" destId="{FEB51AF5-9C86-4D25-9404-FA38D015F33B}" srcOrd="1" destOrd="0" presId="urn:microsoft.com/office/officeart/2005/8/layout/lProcess3"/>
    <dgm:cxn modelId="{4BA6E48C-F325-4968-92CD-12BCA9C19695}" type="presParOf" srcId="{8841D13B-6B90-4415-B856-F291A3157720}" destId="{BEFA87D8-831B-4C9C-84B5-F2DADB250DFA}" srcOrd="2" destOrd="0" presId="urn:microsoft.com/office/officeart/2005/8/layout/lProcess3"/>
    <dgm:cxn modelId="{63DB752A-AD78-4B6C-8B03-11CD8BA00E90}" type="presParOf" srcId="{BEFA87D8-831B-4C9C-84B5-F2DADB250DFA}" destId="{589DF334-EE36-4AC2-8DA1-00A87BE097FB}" srcOrd="0" destOrd="2" presId="urn:microsoft.com/office/officeart/2005/8/layout/lProcess3"/>
    <dgm:cxn modelId="{CD2F51EC-D94E-4C42-9BD8-CD39F3B6FA64}" type="presOf" srcId="{209DD1CF-8542-45BA-94FF-3B3C1204D4AC}" destId="{589DF334-EE36-4AC2-8DA1-00A87BE097FB}" srcOrd="0" destOrd="0" presId="urn:microsoft.com/office/officeart/2005/8/layout/lProcess3"/>
    <dgm:cxn modelId="{36045DB0-D50D-4E29-A55F-7F193F6E68B3}" type="presParOf" srcId="{8841D13B-6B90-4415-B856-F291A3157720}" destId="{181EEF6F-5AC9-4668-AA75-DBC1C87B623E}" srcOrd="3" destOrd="0" presId="urn:microsoft.com/office/officeart/2005/8/layout/lProcess3"/>
    <dgm:cxn modelId="{882B66DB-64EF-4A5D-B060-85F7BA76C7F6}" type="presParOf" srcId="{8841D13B-6B90-4415-B856-F291A3157720}" destId="{B12ED2FB-EB6A-4EDE-AD2A-9C170A30641D}" srcOrd="4" destOrd="0" presId="urn:microsoft.com/office/officeart/2005/8/layout/lProcess3"/>
    <dgm:cxn modelId="{3262A68F-6986-484E-9B3D-7A1A981D54C3}" type="presParOf" srcId="{B12ED2FB-EB6A-4EDE-AD2A-9C170A30641D}" destId="{10CC2AA4-312C-4684-AB03-BB64F993813B}" srcOrd="0" destOrd="4" presId="urn:microsoft.com/office/officeart/2005/8/layout/lProcess3"/>
    <dgm:cxn modelId="{A59EC3BA-B54F-4D3C-9FDE-29FA48C19511}" type="presOf" srcId="{0000C0D3-D666-45AA-B334-97D075D9FE70}" destId="{10CC2AA4-312C-4684-AB03-BB64F993813B}" srcOrd="0" destOrd="0" presId="urn:microsoft.com/office/officeart/2005/8/layout/lProcess3"/>
    <dgm:cxn modelId="{6C67F5EC-5FC8-4715-8C30-740787F870BC}" type="presParOf" srcId="{8841D13B-6B90-4415-B856-F291A3157720}" destId="{4C18DB6D-B214-41AF-8306-54D025A505F6}" srcOrd="5" destOrd="0" presId="urn:microsoft.com/office/officeart/2005/8/layout/lProcess3"/>
    <dgm:cxn modelId="{651489DE-AE49-4580-BB1D-98B230059EE4}" type="presParOf" srcId="{8841D13B-6B90-4415-B856-F291A3157720}" destId="{9E49BD91-795E-4C02-BD82-2896305DB620}" srcOrd="6" destOrd="0" presId="urn:microsoft.com/office/officeart/2005/8/layout/lProcess3"/>
    <dgm:cxn modelId="{EB58EB9E-4849-4071-8E64-896605D7B4D8}" type="presParOf" srcId="{9E49BD91-795E-4C02-BD82-2896305DB620}" destId="{B6349FA2-52E5-4F59-B633-0BD3A91FC03D}" srcOrd="0" destOrd="6" presId="urn:microsoft.com/office/officeart/2005/8/layout/lProcess3"/>
    <dgm:cxn modelId="{8B733ED1-A41D-4D9C-B697-3D750BB036AA}" type="presOf" srcId="{AA5F67C3-00DB-4510-832C-141A5456A372}" destId="{B6349FA2-52E5-4F59-B633-0BD3A91FC03D}" srcOrd="0" destOrd="0" presId="urn:microsoft.com/office/officeart/2005/8/layout/lProcess3"/>
    <dgm:cxn modelId="{901F5B75-C920-4A1D-8E23-A9411690C094}" type="presParOf" srcId="{8841D13B-6B90-4415-B856-F291A3157720}" destId="{16237C67-02A2-47B2-ABF5-AF443A7E4C20}" srcOrd="7" destOrd="0" presId="urn:microsoft.com/office/officeart/2005/8/layout/lProcess3"/>
    <dgm:cxn modelId="{2DC4945B-72B3-486E-88D6-D44535F040FB}" type="presParOf" srcId="{8841D13B-6B90-4415-B856-F291A3157720}" destId="{5158F13C-034E-4B1C-A323-AF4EC5D340DF}" srcOrd="8" destOrd="0" presId="urn:microsoft.com/office/officeart/2005/8/layout/lProcess3"/>
    <dgm:cxn modelId="{3E5B40E5-7841-491A-A2DB-C70D3004E90B}" type="presParOf" srcId="{5158F13C-034E-4B1C-A323-AF4EC5D340DF}" destId="{7910D510-FEDB-4E5F-AFCB-3664FF1833FD}" srcOrd="0" destOrd="8" presId="urn:microsoft.com/office/officeart/2005/8/layout/lProcess3"/>
    <dgm:cxn modelId="{DAC59946-CC60-4FF5-90A2-DD2F07E2B6B0}" type="presOf" srcId="{8AB40424-6EBC-4B74-9C92-81B0736D1BF1}" destId="{7910D510-FEDB-4E5F-AFCB-3664FF1833FD}" srcOrd="0" destOrd="0" presId="urn:microsoft.com/office/officeart/2005/8/layout/lProcess3"/>
    <dgm:cxn modelId="{2D5F3D2E-F916-43A1-BDFF-6EA8D20602C3}" type="presParOf" srcId="{8841D13B-6B90-4415-B856-F291A3157720}" destId="{5957B46D-6B11-4912-B70D-2B74700F4710}" srcOrd="9" destOrd="0" presId="urn:microsoft.com/office/officeart/2005/8/layout/lProcess3"/>
    <dgm:cxn modelId="{F20CA48F-8F2B-4D68-B9C9-9DE2444F029F}" type="presParOf" srcId="{8841D13B-6B90-4415-B856-F291A3157720}" destId="{CA583854-D07F-4A3A-97A8-6A30FAF944AB}" srcOrd="10" destOrd="0" presId="urn:microsoft.com/office/officeart/2005/8/layout/lProcess3"/>
    <dgm:cxn modelId="{4D0F6920-ACD5-445E-B983-98BDE7B7BA45}" type="presParOf" srcId="{CA583854-D07F-4A3A-97A8-6A30FAF944AB}" destId="{DE253B11-8764-4942-8DDE-6851B24F1D91}" srcOrd="0" destOrd="10" presId="urn:microsoft.com/office/officeart/2005/8/layout/lProcess3"/>
    <dgm:cxn modelId="{7531754D-1453-4E96-9FA8-0DCCB8607B82}" type="presOf" srcId="{01857C50-CA1B-4892-8D39-3C87C4C20A26}" destId="{DE253B11-8764-4942-8DDE-6851B24F1D91}" srcOrd="0" destOrd="0" presId="urn:microsoft.com/office/officeart/2005/8/layout/l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5C4C2-FF2B-4BBF-B37B-F5D9399A53EA}">
      <dsp:nvSpPr>
        <dsp:cNvPr id="0" name=""/>
        <dsp:cNvSpPr/>
      </dsp:nvSpPr>
      <dsp:spPr>
        <a:xfrm>
          <a:off x="800830" y="2698"/>
          <a:ext cx="2073092" cy="937509"/>
        </a:xfrm>
        <a:prstGeom prst="chevron">
          <a:avLst/>
        </a:prstGeom>
        <a:solidFill>
          <a:schemeClr val="bg1">
            <a:lumMod val="20000"/>
            <a:lumOff val="8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1" kern="1200" baseline="0" dirty="0"/>
            <a:t>Features and functions that are important to the technical success of the product and the end user satisfaction?</a:t>
          </a:r>
          <a:endParaRPr lang="zh-CN" sz="1000" kern="1200" dirty="0"/>
        </a:p>
      </dsp:txBody>
      <dsp:txXfrm>
        <a:off x="1269585" y="2698"/>
        <a:ext cx="1135583" cy="937509"/>
      </dsp:txXfrm>
    </dsp:sp>
    <dsp:sp modelId="{589DF334-EE36-4AC2-8DA1-00A87BE097FB}">
      <dsp:nvSpPr>
        <dsp:cNvPr id="0" name=""/>
        <dsp:cNvSpPr/>
      </dsp:nvSpPr>
      <dsp:spPr>
        <a:xfrm>
          <a:off x="800830" y="1053752"/>
          <a:ext cx="2027573" cy="811029"/>
        </a:xfrm>
        <a:prstGeom prst="chevron">
          <a:avLst/>
        </a:prstGeom>
        <a:solidFill>
          <a:schemeClr val="bg1">
            <a:lumMod val="20000"/>
            <a:lumOff val="8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1" kern="1200" baseline="0" dirty="0"/>
            <a:t>Features and functions that differentiate the car from our competitors?</a:t>
          </a:r>
          <a:endParaRPr lang="zh-CN" sz="1100" kern="1200" dirty="0"/>
        </a:p>
      </dsp:txBody>
      <dsp:txXfrm>
        <a:off x="1206345" y="1053752"/>
        <a:ext cx="1216544" cy="811029"/>
      </dsp:txXfrm>
    </dsp:sp>
    <dsp:sp modelId="{10CC2AA4-312C-4684-AB03-BB64F993813B}">
      <dsp:nvSpPr>
        <dsp:cNvPr id="0" name=""/>
        <dsp:cNvSpPr/>
      </dsp:nvSpPr>
      <dsp:spPr>
        <a:xfrm>
          <a:off x="800830" y="1978325"/>
          <a:ext cx="2027573" cy="811029"/>
        </a:xfrm>
        <a:prstGeom prst="chevron">
          <a:avLst/>
        </a:prstGeom>
        <a:solidFill>
          <a:schemeClr val="bg1">
            <a:lumMod val="20000"/>
            <a:lumOff val="8000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1" kern="1200" baseline="0" dirty="0"/>
            <a:t>Which functions have the greatest potential for improvement?</a:t>
          </a:r>
          <a:endParaRPr lang="zh-CN" sz="1100" kern="1200" dirty="0"/>
        </a:p>
      </dsp:txBody>
      <dsp:txXfrm>
        <a:off x="1206345" y="1978325"/>
        <a:ext cx="1216544" cy="811029"/>
      </dsp:txXfrm>
    </dsp:sp>
    <dsp:sp modelId="{B6349FA2-52E5-4F59-B633-0BD3A91FC03D}">
      <dsp:nvSpPr>
        <dsp:cNvPr id="0" name=""/>
        <dsp:cNvSpPr/>
      </dsp:nvSpPr>
      <dsp:spPr>
        <a:xfrm>
          <a:off x="805250" y="2868033"/>
          <a:ext cx="2027573" cy="811029"/>
        </a:xfrm>
        <a:prstGeom prst="chevron">
          <a:avLst/>
        </a:prstGeom>
        <a:no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1" kern="1200" baseline="0" dirty="0"/>
            <a:t>Establish the quantified metrics.</a:t>
          </a:r>
          <a:endParaRPr lang="zh-CN" sz="1000" kern="1200" dirty="0"/>
        </a:p>
      </dsp:txBody>
      <dsp:txXfrm>
        <a:off x="1210765" y="2868033"/>
        <a:ext cx="1216544" cy="811029"/>
      </dsp:txXfrm>
    </dsp:sp>
    <dsp:sp modelId="{7910D510-FEDB-4E5F-AFCB-3664FF1833FD}">
      <dsp:nvSpPr>
        <dsp:cNvPr id="0" name=""/>
        <dsp:cNvSpPr/>
      </dsp:nvSpPr>
      <dsp:spPr>
        <a:xfrm>
          <a:off x="800830" y="3827473"/>
          <a:ext cx="2027573" cy="811029"/>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1" kern="1200" baseline="0" dirty="0"/>
            <a:t>Evaluate the product and its competing products using performance testing.</a:t>
          </a:r>
          <a:endParaRPr lang="zh-CN" sz="1000" kern="1200" dirty="0"/>
        </a:p>
      </dsp:txBody>
      <dsp:txXfrm>
        <a:off x="1206345" y="3827473"/>
        <a:ext cx="1216544" cy="811029"/>
      </dsp:txXfrm>
    </dsp:sp>
    <dsp:sp modelId="{DE253B11-8764-4942-8DDE-6851B24F1D91}">
      <dsp:nvSpPr>
        <dsp:cNvPr id="0" name=""/>
        <dsp:cNvSpPr/>
      </dsp:nvSpPr>
      <dsp:spPr>
        <a:xfrm>
          <a:off x="800830" y="4752046"/>
          <a:ext cx="2027573" cy="811029"/>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1" kern="1200" baseline="0" dirty="0"/>
            <a:t>Generate a benchmarking conclusions.</a:t>
          </a:r>
          <a:endParaRPr lang="zh-CN" sz="1000" kern="1200" dirty="0"/>
        </a:p>
      </dsp:txBody>
      <dsp:txXfrm>
        <a:off x="1206345" y="4752046"/>
        <a:ext cx="1216544" cy="81102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5602" name="Rectangle 2"/>
          <p:cNvSpPr>
            <a:spLocks noGrp="1" noChangeArrowheads="1"/>
          </p:cNvSpPr>
          <p:nvPr>
            <p:ph type="hdr" sz="quarter"/>
          </p:nvPr>
        </p:nvSpPr>
        <p:spPr bwMode="auto">
          <a:xfrm>
            <a:off x="0" y="0"/>
            <a:ext cx="2973388" cy="455613"/>
          </a:xfrm>
          <a:prstGeom prst="rect">
            <a:avLst/>
          </a:prstGeom>
          <a:noFill/>
          <a:ln w="9525">
            <a:noFill/>
            <a:miter lim="800000"/>
          </a:ln>
          <a:effectLst/>
        </p:spPr>
        <p:txBody>
          <a:bodyPr vert="horz" wrap="square" lIns="91419" tIns="45710" rIns="91419" bIns="45710" numCol="1" anchor="t" anchorCtr="0" compatLnSpc="1"/>
          <a:lstStyle>
            <a:lvl1pPr defTabSz="913130">
              <a:defRPr sz="1200" b="0" baseline="0">
                <a:latin typeface="Times New Roman" panose="02020603050405020304" pitchFamily="18" charset="0"/>
              </a:defRPr>
            </a:lvl1pPr>
          </a:lstStyle>
          <a:p>
            <a:pPr marL="0" marR="0" lvl="0" indent="0" algn="l" defTabSz="91313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5603" name="Rectangle 3"/>
          <p:cNvSpPr>
            <a:spLocks noGrp="1" noChangeArrowheads="1"/>
          </p:cNvSpPr>
          <p:nvPr>
            <p:ph type="dt" sz="quarter" idx="1"/>
          </p:nvPr>
        </p:nvSpPr>
        <p:spPr bwMode="auto">
          <a:xfrm>
            <a:off x="3884613" y="0"/>
            <a:ext cx="2973388" cy="455613"/>
          </a:xfrm>
          <a:prstGeom prst="rect">
            <a:avLst/>
          </a:prstGeom>
          <a:noFill/>
          <a:ln w="9525">
            <a:noFill/>
            <a:miter lim="800000"/>
          </a:ln>
          <a:effectLst/>
        </p:spPr>
        <p:txBody>
          <a:bodyPr vert="horz" wrap="square" lIns="91419" tIns="45710" rIns="91419" bIns="45710" numCol="1" anchor="t" anchorCtr="0" compatLnSpc="1"/>
          <a:lstStyle>
            <a:lvl1pPr algn="r" defTabSz="913130">
              <a:defRPr sz="1200" b="0" baseline="0">
                <a:latin typeface="Times New Roman" panose="02020603050405020304" pitchFamily="18" charset="0"/>
              </a:defRPr>
            </a:lvl1pPr>
          </a:lstStyle>
          <a:p>
            <a:pPr marL="0" marR="0" lvl="0" indent="0" algn="r" defTabSz="91313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5604" name="Rectangle 4"/>
          <p:cNvSpPr>
            <a:spLocks noGrp="1" noChangeArrowheads="1"/>
          </p:cNvSpPr>
          <p:nvPr>
            <p:ph type="ftr" sz="quarter" idx="2"/>
          </p:nvPr>
        </p:nvSpPr>
        <p:spPr bwMode="auto">
          <a:xfrm>
            <a:off x="0" y="8688388"/>
            <a:ext cx="2973388" cy="455613"/>
          </a:xfrm>
          <a:prstGeom prst="rect">
            <a:avLst/>
          </a:prstGeom>
          <a:noFill/>
          <a:ln w="9525">
            <a:noFill/>
            <a:miter lim="800000"/>
          </a:ln>
          <a:effectLst/>
        </p:spPr>
        <p:txBody>
          <a:bodyPr vert="horz" wrap="square" lIns="91419" tIns="45710" rIns="91419" bIns="45710" numCol="1" anchor="b" anchorCtr="0" compatLnSpc="1"/>
          <a:lstStyle>
            <a:lvl1pPr defTabSz="913130">
              <a:defRPr sz="1200" b="0" baseline="0">
                <a:latin typeface="Times New Roman" panose="02020603050405020304" pitchFamily="18" charset="0"/>
              </a:defRPr>
            </a:lvl1pPr>
          </a:lstStyle>
          <a:p>
            <a:pPr marL="0" marR="0" lvl="0" indent="0" algn="l" defTabSz="91313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5605" name="Rectangle 5"/>
          <p:cNvSpPr>
            <a:spLocks noGrp="1" noChangeArrowheads="1"/>
          </p:cNvSpPr>
          <p:nvPr>
            <p:ph type="sldNum" sz="quarter" idx="3"/>
          </p:nvPr>
        </p:nvSpPr>
        <p:spPr bwMode="auto">
          <a:xfrm>
            <a:off x="3884613" y="8688388"/>
            <a:ext cx="2973388" cy="455613"/>
          </a:xfrm>
          <a:prstGeom prst="rect">
            <a:avLst/>
          </a:prstGeom>
          <a:noFill/>
          <a:ln w="9525">
            <a:noFill/>
            <a:miter lim="800000"/>
          </a:ln>
          <a:effectLst/>
        </p:spPr>
        <p:txBody>
          <a:bodyPr vert="horz" wrap="square" lIns="91419" tIns="45710" rIns="91419" bIns="45710" numCol="1" anchor="b" anchorCtr="0" compatLnSpc="1"/>
          <a:p>
            <a:pPr lvl="0" algn="r" defTabSz="913130">
              <a:buNone/>
            </a:pPr>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3388" cy="455613"/>
          </a:xfrm>
          <a:prstGeom prst="rect">
            <a:avLst/>
          </a:prstGeom>
          <a:noFill/>
          <a:ln w="9525">
            <a:noFill/>
            <a:miter lim="800000"/>
          </a:ln>
          <a:effectLst/>
        </p:spPr>
        <p:txBody>
          <a:bodyPr vert="horz" wrap="square" lIns="91419" tIns="45710" rIns="91419" bIns="45710" numCol="1" anchor="t" anchorCtr="0" compatLnSpc="1"/>
          <a:lstStyle>
            <a:lvl1pPr defTabSz="913130">
              <a:defRPr sz="1200" b="0" baseline="0">
                <a:latin typeface="Times New Roman" panose="02020603050405020304" pitchFamily="18" charset="0"/>
              </a:defRPr>
            </a:lvl1pPr>
          </a:lstStyle>
          <a:p>
            <a:pPr marL="0" marR="0" lvl="0" indent="0" algn="l" defTabSz="91313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075" name="Rectangle 3"/>
          <p:cNvSpPr>
            <a:spLocks noGrp="1" noChangeArrowheads="1"/>
          </p:cNvSpPr>
          <p:nvPr>
            <p:ph type="dt" idx="1"/>
          </p:nvPr>
        </p:nvSpPr>
        <p:spPr bwMode="auto">
          <a:xfrm>
            <a:off x="3884613" y="0"/>
            <a:ext cx="2973388" cy="455613"/>
          </a:xfrm>
          <a:prstGeom prst="rect">
            <a:avLst/>
          </a:prstGeom>
          <a:noFill/>
          <a:ln w="9525">
            <a:noFill/>
            <a:miter lim="800000"/>
          </a:ln>
          <a:effectLst/>
        </p:spPr>
        <p:txBody>
          <a:bodyPr vert="horz" wrap="square" lIns="91419" tIns="45710" rIns="91419" bIns="45710" numCol="1" anchor="t" anchorCtr="0" compatLnSpc="1"/>
          <a:lstStyle>
            <a:lvl1pPr algn="r" defTabSz="913130">
              <a:defRPr sz="1200" b="0" baseline="0">
                <a:latin typeface="Times New Roman" panose="02020603050405020304" pitchFamily="18" charset="0"/>
              </a:defRPr>
            </a:lvl1pPr>
          </a:lstStyle>
          <a:p>
            <a:pPr marL="0" marR="0" lvl="0" indent="0" algn="r" defTabSz="91313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052" name="Rectangle 4"/>
          <p:cNvSpPr>
            <a:spLocks noTextEdit="1"/>
          </p:cNvSpPr>
          <p:nvPr>
            <p:ph type="sldImg" idx="2"/>
          </p:nvPr>
        </p:nvSpPr>
        <p:spPr>
          <a:xfrm>
            <a:off x="1143000" y="687388"/>
            <a:ext cx="4573588"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914400" y="4343400"/>
            <a:ext cx="5029200" cy="4113213"/>
          </a:xfrm>
          <a:prstGeom prst="rect">
            <a:avLst/>
          </a:prstGeom>
          <a:noFill/>
          <a:ln w="9525">
            <a:noFill/>
            <a:miter lim="800000"/>
          </a:ln>
          <a:effectLst/>
        </p:spPr>
        <p:txBody>
          <a:bodyPr vert="horz" wrap="square" lIns="91419" tIns="45710" rIns="91419" bIns="4571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Second level</a:t>
            </a: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Third level</a:t>
            </a: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Fourth level</a:t>
            </a: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Fifth level</a:t>
            </a: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078" name="Rectangle 6"/>
          <p:cNvSpPr>
            <a:spLocks noGrp="1" noChangeArrowheads="1"/>
          </p:cNvSpPr>
          <p:nvPr>
            <p:ph type="ftr" sz="quarter" idx="4"/>
          </p:nvPr>
        </p:nvSpPr>
        <p:spPr bwMode="auto">
          <a:xfrm>
            <a:off x="0" y="8688388"/>
            <a:ext cx="2973388" cy="455613"/>
          </a:xfrm>
          <a:prstGeom prst="rect">
            <a:avLst/>
          </a:prstGeom>
          <a:noFill/>
          <a:ln w="9525">
            <a:noFill/>
            <a:miter lim="800000"/>
          </a:ln>
          <a:effectLst/>
        </p:spPr>
        <p:txBody>
          <a:bodyPr vert="horz" wrap="square" lIns="91419" tIns="45710" rIns="91419" bIns="45710" numCol="1" anchor="b" anchorCtr="0" compatLnSpc="1"/>
          <a:lstStyle>
            <a:lvl1pPr defTabSz="913130">
              <a:defRPr sz="1200" b="0" baseline="0">
                <a:latin typeface="Times New Roman" panose="02020603050405020304" pitchFamily="18" charset="0"/>
              </a:defRPr>
            </a:lvl1pPr>
          </a:lstStyle>
          <a:p>
            <a:pPr marL="0" marR="0" lvl="0" indent="0" algn="l" defTabSz="91313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079" name="Rectangle 7"/>
          <p:cNvSpPr>
            <a:spLocks noGrp="1" noChangeArrowheads="1"/>
          </p:cNvSpPr>
          <p:nvPr>
            <p:ph type="sldNum" sz="quarter" idx="5"/>
          </p:nvPr>
        </p:nvSpPr>
        <p:spPr bwMode="auto">
          <a:xfrm>
            <a:off x="3884613" y="8688388"/>
            <a:ext cx="2973388" cy="455613"/>
          </a:xfrm>
          <a:prstGeom prst="rect">
            <a:avLst/>
          </a:prstGeom>
          <a:noFill/>
          <a:ln w="9525">
            <a:noFill/>
            <a:miter lim="800000"/>
          </a:ln>
          <a:effectLst/>
        </p:spPr>
        <p:txBody>
          <a:bodyPr vert="horz" wrap="square" lIns="91419" tIns="45710" rIns="91419" bIns="45710" numCol="1" anchor="b" anchorCtr="0" compatLnSpc="1"/>
          <a:p>
            <a:pPr lvl="0" algn="r" defTabSz="913130">
              <a:buNone/>
            </a:pPr>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5123" name="Rectangle 1026"/>
          <p:cNvSpPr>
            <a:spLocks noTextEdit="1"/>
          </p:cNvSpPr>
          <p:nvPr>
            <p:ph type="sldImg"/>
          </p:nvPr>
        </p:nvSpPr>
        <p:spPr>
          <a:solidFill>
            <a:srgbClr val="FFFFFF">
              <a:alpha val="100000"/>
            </a:srgbClr>
          </a:solidFill>
        </p:spPr>
      </p:sp>
      <p:sp>
        <p:nvSpPr>
          <p:cNvPr id="5124"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5125"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3315" name="Rectangle 1026"/>
          <p:cNvSpPr>
            <a:spLocks noTextEdit="1"/>
          </p:cNvSpPr>
          <p:nvPr>
            <p:ph type="sldImg"/>
          </p:nvPr>
        </p:nvSpPr>
        <p:spPr>
          <a:solidFill>
            <a:srgbClr val="FFFFFF">
              <a:alpha val="100000"/>
            </a:srgbClr>
          </a:solidFill>
        </p:spPr>
      </p:sp>
      <p:sp>
        <p:nvSpPr>
          <p:cNvPr id="13316"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Our first plan is to make use of the springs to provide motivation. As shown in the figures, this device mainly consists of three parts: springs, baffle and the track.</a:t>
            </a:r>
            <a:endParaRPr lang="en-US" altLang="en-US" sz="900" dirty="0">
              <a:latin typeface="Arial" panose="020B0604020202020204" pitchFamily="34" charset="0"/>
            </a:endParaRPr>
          </a:p>
          <a:p>
            <a:pPr lvl="0"/>
            <a:r>
              <a:rPr lang="en-US" altLang="en-US" sz="900" dirty="0">
                <a:latin typeface="Arial" panose="020B0604020202020204" pitchFamily="34" charset="0"/>
              </a:rPr>
              <a:t>Before shooting, the ball will be placed on the track. Then, the baffle will be pulled back. Once the baffle is released, the ball will be shooted along the track.</a:t>
            </a:r>
            <a:endParaRPr lang="en-US" altLang="en-US" sz="900" dirty="0">
              <a:latin typeface="Arial" panose="020B0604020202020204" pitchFamily="34" charset="0"/>
            </a:endParaRPr>
          </a:p>
          <a:p>
            <a:pPr lvl="0"/>
            <a:r>
              <a:rPr lang="en-US" altLang="en-US" sz="900" dirty="0">
                <a:latin typeface="Arial" panose="020B0604020202020204" pitchFamily="34" charset="0"/>
              </a:rPr>
              <a:t>In order to limit the ejection direction of the ball. We designe a  V-Shape track. Its advantage is that it can adapt to different sizes of ball.</a:t>
            </a:r>
            <a:endParaRPr lang="en-US" altLang="en-US" sz="900" dirty="0">
              <a:latin typeface="Arial" panose="020B0604020202020204" pitchFamily="34" charset="0"/>
            </a:endParaRPr>
          </a:p>
        </p:txBody>
      </p:sp>
      <p:sp>
        <p:nvSpPr>
          <p:cNvPr id="13317"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3315" name="Rectangle 1026"/>
          <p:cNvSpPr>
            <a:spLocks noTextEdit="1"/>
          </p:cNvSpPr>
          <p:nvPr>
            <p:ph type="sldImg"/>
          </p:nvPr>
        </p:nvSpPr>
        <p:spPr>
          <a:solidFill>
            <a:srgbClr val="FFFFFF">
              <a:alpha val="100000"/>
            </a:srgbClr>
          </a:solidFill>
        </p:spPr>
      </p:sp>
      <p:sp>
        <p:nvSpPr>
          <p:cNvPr id="13316"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In order to pull the baffle back, we designed a claw controlled by servo motor.</a:t>
            </a:r>
            <a:endParaRPr lang="en-US" altLang="en-US" sz="900" dirty="0">
              <a:latin typeface="Arial" panose="020B0604020202020204" pitchFamily="34" charset="0"/>
            </a:endParaRPr>
          </a:p>
          <a:p>
            <a:pPr lvl="0"/>
            <a:r>
              <a:rPr lang="en-US" altLang="en-US" sz="900" dirty="0">
                <a:latin typeface="Arial" panose="020B0604020202020204" pitchFamily="34" charset="0"/>
              </a:rPr>
              <a:t>With the servo motor rotates, the gear will drive the rack, controlling the claw moving up and down.</a:t>
            </a:r>
            <a:endParaRPr lang="en-US" altLang="en-US" sz="900" dirty="0">
              <a:latin typeface="Arial" panose="020B0604020202020204" pitchFamily="34" charset="0"/>
            </a:endParaRPr>
          </a:p>
          <a:p>
            <a:pPr lvl="0"/>
            <a:r>
              <a:rPr lang="en-US" altLang="en-US" sz="900" dirty="0">
                <a:latin typeface="Arial" panose="020B0604020202020204" pitchFamily="34" charset="0"/>
              </a:rPr>
              <a:t>When the claw close, it can clamp the baffle, foring the baffle moving back and compressing the spring.</a:t>
            </a:r>
            <a:endParaRPr lang="en-US" altLang="en-US" sz="900" dirty="0">
              <a:latin typeface="Arial" panose="020B0604020202020204" pitchFamily="34" charset="0"/>
            </a:endParaRPr>
          </a:p>
          <a:p>
            <a:pPr lvl="0"/>
            <a:r>
              <a:rPr lang="en-US" altLang="en-US" sz="900" dirty="0">
                <a:latin typeface="Arial" panose="020B0604020202020204" pitchFamily="34" charset="0"/>
              </a:rPr>
              <a:t>When the claw open, the force applied to the baffle disappears and the spring will return to its original length. The ball will be pushed off.</a:t>
            </a:r>
            <a:endParaRPr lang="en-US" altLang="en-US" sz="900" dirty="0">
              <a:latin typeface="Arial" panose="020B0604020202020204" pitchFamily="34" charset="0"/>
            </a:endParaRPr>
          </a:p>
        </p:txBody>
      </p:sp>
      <p:sp>
        <p:nvSpPr>
          <p:cNvPr id="13317"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3315" name="Rectangle 1026"/>
          <p:cNvSpPr>
            <a:spLocks noTextEdit="1"/>
          </p:cNvSpPr>
          <p:nvPr>
            <p:ph type="sldImg"/>
          </p:nvPr>
        </p:nvSpPr>
        <p:spPr>
          <a:solidFill>
            <a:srgbClr val="FFFFFF">
              <a:alpha val="100000"/>
            </a:srgbClr>
          </a:solidFill>
        </p:spPr>
      </p:sp>
      <p:sp>
        <p:nvSpPr>
          <p:cNvPr id="13316"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endParaRPr lang="en-US" altLang="en-US" sz="900" dirty="0">
              <a:latin typeface="Arial" panose="020B0604020202020204" pitchFamily="34" charset="0"/>
            </a:endParaRPr>
          </a:p>
        </p:txBody>
      </p:sp>
      <p:sp>
        <p:nvSpPr>
          <p:cNvPr id="13317"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3315" name="Rectangle 1026"/>
          <p:cNvSpPr>
            <a:spLocks noTextEdit="1"/>
          </p:cNvSpPr>
          <p:nvPr>
            <p:ph type="sldImg"/>
          </p:nvPr>
        </p:nvSpPr>
        <p:spPr>
          <a:solidFill>
            <a:srgbClr val="FFFFFF">
              <a:alpha val="100000"/>
            </a:srgbClr>
          </a:solidFill>
        </p:spPr>
      </p:sp>
      <p:sp>
        <p:nvSpPr>
          <p:cNvPr id="13316"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endParaRPr lang="en-US" altLang="en-US" sz="900" dirty="0">
              <a:latin typeface="Arial" panose="020B0604020202020204" pitchFamily="34" charset="0"/>
            </a:endParaRPr>
          </a:p>
        </p:txBody>
      </p:sp>
      <p:sp>
        <p:nvSpPr>
          <p:cNvPr id="13317"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5363" name="Rectangle 1026"/>
          <p:cNvSpPr>
            <a:spLocks noTextEdit="1"/>
          </p:cNvSpPr>
          <p:nvPr>
            <p:ph type="sldImg"/>
          </p:nvPr>
        </p:nvSpPr>
        <p:spPr>
          <a:solidFill>
            <a:srgbClr val="FFFFFF">
              <a:alpha val="100000"/>
            </a:srgbClr>
          </a:solidFill>
        </p:spPr>
      </p:sp>
      <p:sp>
        <p:nvSpPr>
          <p:cNvPr id="15364"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zh-CN" sz="900" dirty="0">
                <a:solidFill>
                  <a:schemeClr val="bg2"/>
                </a:solidFill>
                <a:latin typeface="Arial" panose="020B0604020202020204" pitchFamily="34" charset="0"/>
                <a:sym typeface="+mn-ea"/>
              </a:rPr>
              <a:t>To adapt to different sizes of balls, we design a rod-transmission structure to control the spacing. </a:t>
            </a:r>
            <a:endParaRPr lang="en-US" altLang="zh-CN" sz="900" b="0" baseline="0" dirty="0">
              <a:solidFill>
                <a:schemeClr val="bg2"/>
              </a:solidFill>
              <a:latin typeface="Arial" panose="020B0604020202020204" pitchFamily="34" charset="0"/>
            </a:endParaRPr>
          </a:p>
          <a:p>
            <a:pPr lvl="0"/>
            <a:endParaRPr lang="en-US" altLang="zh-CN" sz="900" b="0" baseline="0" dirty="0">
              <a:solidFill>
                <a:schemeClr val="bg2"/>
              </a:solidFill>
              <a:latin typeface="Arial" panose="020B0604020202020204" pitchFamily="34" charset="0"/>
            </a:endParaRPr>
          </a:p>
          <a:p>
            <a:pPr lvl="0"/>
            <a:r>
              <a:rPr lang="en-US" altLang="zh-CN" sz="900" dirty="0">
                <a:solidFill>
                  <a:schemeClr val="bg2"/>
                </a:solidFill>
                <a:latin typeface="Arial" panose="020B0604020202020204" pitchFamily="34" charset="0"/>
                <a:sym typeface="+mn-ea"/>
              </a:rPr>
              <a:t>By remotely sending commands to the servo motor using Bluetooth, this device is able to shoot three different types of balls. The rotation of the wheels should be powerful enough to launch the balls.</a:t>
            </a:r>
            <a:endParaRPr lang="en-US" altLang="en-US" sz="900" dirty="0">
              <a:latin typeface="Arial" panose="020B0604020202020204" pitchFamily="34" charset="0"/>
            </a:endParaRPr>
          </a:p>
        </p:txBody>
      </p:sp>
      <p:sp>
        <p:nvSpPr>
          <p:cNvPr id="15365"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3315" name="Rectangle 1026"/>
          <p:cNvSpPr>
            <a:spLocks noTextEdit="1"/>
          </p:cNvSpPr>
          <p:nvPr>
            <p:ph type="sldImg"/>
          </p:nvPr>
        </p:nvSpPr>
        <p:spPr>
          <a:solidFill>
            <a:srgbClr val="FFFFFF">
              <a:alpha val="100000"/>
            </a:srgbClr>
          </a:solidFill>
        </p:spPr>
      </p:sp>
      <p:sp>
        <p:nvSpPr>
          <p:cNvPr id="13316"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endParaRPr lang="en-US" altLang="en-US" sz="900" dirty="0">
              <a:latin typeface="Arial" panose="020B0604020202020204" pitchFamily="34" charset="0"/>
            </a:endParaRPr>
          </a:p>
        </p:txBody>
      </p:sp>
      <p:sp>
        <p:nvSpPr>
          <p:cNvPr id="13317"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5363" name="Rectangle 1026"/>
          <p:cNvSpPr>
            <a:spLocks noTextEdit="1"/>
          </p:cNvSpPr>
          <p:nvPr>
            <p:ph type="sldImg"/>
          </p:nvPr>
        </p:nvSpPr>
        <p:spPr>
          <a:solidFill>
            <a:srgbClr val="FFFFFF">
              <a:alpha val="100000"/>
            </a:srgbClr>
          </a:solidFill>
        </p:spPr>
      </p:sp>
      <p:sp>
        <p:nvSpPr>
          <p:cNvPr id="15364"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zh-CN" sz="900">
                <a:sym typeface="+mn-ea"/>
              </a:rPr>
              <a:t>Storage device is designed to store and transmit the ping-pong ball to the launching position.</a:t>
            </a:r>
            <a:endParaRPr lang="en-US" altLang="zh-CN" sz="900">
              <a:sym typeface="+mn-ea"/>
            </a:endParaRPr>
          </a:p>
          <a:p>
            <a:pPr lvl="0"/>
            <a:r>
              <a:rPr lang="en-US" altLang="zh-CN" sz="900">
                <a:sym typeface="+mn-ea"/>
              </a:rPr>
              <a:t>It is shaped like a curve pipe with a certain angle of incline, which keeps the ping-pong ball from falling too fast.</a:t>
            </a:r>
            <a:endParaRPr lang="en-US" altLang="zh-CN" sz="900"/>
          </a:p>
          <a:p>
            <a:pPr lvl="0"/>
            <a:r>
              <a:rPr lang="en-US" altLang="zh-CN" sz="900" dirty="0" err="1" smtClean="0">
                <a:solidFill>
                  <a:schemeClr val="bg2"/>
                </a:solidFill>
                <a:sym typeface="+mn-ea"/>
              </a:rPr>
              <a:t>This turnel is long, so we can use it to store at least 5 ping-pong ball one time which really saves much time for us.</a:t>
            </a:r>
            <a:endParaRPr lang="en-US" altLang="zh-CN" sz="900" baseline="0" dirty="0" err="1" smtClean="0">
              <a:solidFill>
                <a:schemeClr val="bg2"/>
              </a:solidFill>
            </a:endParaRPr>
          </a:p>
          <a:p>
            <a:pPr lvl="0"/>
            <a:r>
              <a:rPr lang="en-US" altLang="zh-CN" sz="900" dirty="0" err="1" smtClean="0">
                <a:solidFill>
                  <a:schemeClr val="bg2"/>
                </a:solidFill>
                <a:sym typeface="+mn-ea"/>
              </a:rPr>
              <a:t>This is the motor which we use to control the ping-pong ball falling down one by one. It has six blades. The blades are placed just enough apart to hold a ping-pong ball. We do this by control the motor through bluetooth.</a:t>
            </a:r>
            <a:endParaRPr lang="en-US" altLang="zh-CN" sz="900" baseline="0" dirty="0" err="1" smtClean="0">
              <a:solidFill>
                <a:schemeClr val="bg2"/>
              </a:solidFill>
            </a:endParaRPr>
          </a:p>
          <a:p>
            <a:pPr lvl="0"/>
            <a:endParaRPr lang="en-US" altLang="en-US" sz="900" dirty="0">
              <a:latin typeface="Arial" panose="020B0604020202020204" pitchFamily="34" charset="0"/>
            </a:endParaRPr>
          </a:p>
        </p:txBody>
      </p:sp>
      <p:sp>
        <p:nvSpPr>
          <p:cNvPr id="15365"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5363" name="Rectangle 1026"/>
          <p:cNvSpPr>
            <a:spLocks noTextEdit="1"/>
          </p:cNvSpPr>
          <p:nvPr>
            <p:ph type="sldImg"/>
          </p:nvPr>
        </p:nvSpPr>
        <p:spPr>
          <a:solidFill>
            <a:srgbClr val="FFFFFF">
              <a:alpha val="100000"/>
            </a:srgbClr>
          </a:solidFill>
        </p:spPr>
      </p:sp>
      <p:sp>
        <p:nvSpPr>
          <p:cNvPr id="15364"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zh-CN" sz="900" dirty="0">
                <a:latin typeface="Arial" panose="020B0604020202020204" pitchFamily="34" charset="0"/>
                <a:sym typeface="+mn-ea"/>
              </a:rPr>
              <a:t>We set up two gears in the base plate, and the steering engine rotates the pinion to drive the bigger gear.</a:t>
            </a:r>
            <a:endParaRPr lang="en-US" altLang="zh-CN" sz="900" dirty="0">
              <a:latin typeface="Arial" panose="020B0604020202020204" pitchFamily="34" charset="0"/>
            </a:endParaRPr>
          </a:p>
          <a:p>
            <a:pPr lvl="0"/>
            <a:r>
              <a:rPr lang="en-US" altLang="zh-CN" sz="900" dirty="0">
                <a:latin typeface="Arial" panose="020B0604020202020204" pitchFamily="34" charset="0"/>
                <a:sym typeface="+mn-ea"/>
              </a:rPr>
              <a:t>We try to achieve speed of the rotating the arm movement as steadily as possible.</a:t>
            </a:r>
            <a:endParaRPr lang="en-US" altLang="en-US" sz="900" dirty="0">
              <a:latin typeface="Arial" panose="020B0604020202020204" pitchFamily="34" charset="0"/>
            </a:endParaRPr>
          </a:p>
        </p:txBody>
      </p:sp>
      <p:sp>
        <p:nvSpPr>
          <p:cNvPr id="15365"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7411" name="Rectangle 1026"/>
          <p:cNvSpPr>
            <a:spLocks noTextEdit="1"/>
          </p:cNvSpPr>
          <p:nvPr>
            <p:ph type="sldImg"/>
          </p:nvPr>
        </p:nvSpPr>
        <p:spPr>
          <a:solidFill>
            <a:srgbClr val="FFFFFF">
              <a:alpha val="100000"/>
            </a:srgbClr>
          </a:solidFill>
        </p:spPr>
      </p:sp>
      <p:sp>
        <p:nvSpPr>
          <p:cNvPr id="17412"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17413"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81251" name="Rectangle 1026"/>
          <p:cNvSpPr>
            <a:spLocks noTextEdit="1"/>
          </p:cNvSpPr>
          <p:nvPr>
            <p:ph type="sldImg"/>
          </p:nvPr>
        </p:nvSpPr>
        <p:spPr>
          <a:solidFill>
            <a:srgbClr val="FFFFFF">
              <a:alpha val="100000"/>
            </a:srgbClr>
          </a:solidFill>
        </p:spPr>
      </p:sp>
      <p:sp>
        <p:nvSpPr>
          <p:cNvPr id="181252"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endParaRPr lang="en-US" altLang="en-US" sz="900" dirty="0">
              <a:latin typeface="Arial" panose="020B0604020202020204" pitchFamily="34" charset="0"/>
            </a:endParaRPr>
          </a:p>
        </p:txBody>
      </p:sp>
      <p:sp>
        <p:nvSpPr>
          <p:cNvPr id="181253"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7171" name="Rectangle 1026"/>
          <p:cNvSpPr>
            <a:spLocks noTextEdit="1"/>
          </p:cNvSpPr>
          <p:nvPr>
            <p:ph type="sldImg"/>
          </p:nvPr>
        </p:nvSpPr>
        <p:spPr>
          <a:solidFill>
            <a:srgbClr val="FFFFFF">
              <a:alpha val="100000"/>
            </a:srgbClr>
          </a:solidFill>
        </p:spPr>
      </p:sp>
      <p:sp>
        <p:nvSpPr>
          <p:cNvPr id="7172"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7173"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9219" name="Rectangle 1026"/>
          <p:cNvSpPr>
            <a:spLocks noTextEdit="1"/>
          </p:cNvSpPr>
          <p:nvPr>
            <p:ph type="sldImg"/>
          </p:nvPr>
        </p:nvSpPr>
        <p:spPr>
          <a:solidFill>
            <a:srgbClr val="FFFFFF">
              <a:alpha val="100000"/>
            </a:srgbClr>
          </a:solidFill>
        </p:spPr>
      </p:sp>
      <p:sp>
        <p:nvSpPr>
          <p:cNvPr id="9220"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9221"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9219" name="Rectangle 1026"/>
          <p:cNvSpPr>
            <a:spLocks noTextEdit="1"/>
          </p:cNvSpPr>
          <p:nvPr>
            <p:ph type="sldImg"/>
          </p:nvPr>
        </p:nvSpPr>
        <p:spPr>
          <a:solidFill>
            <a:srgbClr val="FFFFFF">
              <a:alpha val="100000"/>
            </a:srgbClr>
          </a:solidFill>
        </p:spPr>
      </p:sp>
      <p:sp>
        <p:nvSpPr>
          <p:cNvPr id="9220"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9221"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1267" name="Rectangle 1026"/>
          <p:cNvSpPr>
            <a:spLocks noTextEdit="1"/>
          </p:cNvSpPr>
          <p:nvPr>
            <p:ph type="sldImg"/>
          </p:nvPr>
        </p:nvSpPr>
        <p:spPr>
          <a:solidFill>
            <a:srgbClr val="FFFFFF">
              <a:alpha val="100000"/>
            </a:srgbClr>
          </a:solidFill>
        </p:spPr>
      </p:sp>
      <p:sp>
        <p:nvSpPr>
          <p:cNvPr id="11268"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11269"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1267" name="Rectangle 1026"/>
          <p:cNvSpPr>
            <a:spLocks noTextEdit="1"/>
          </p:cNvSpPr>
          <p:nvPr>
            <p:ph type="sldImg"/>
          </p:nvPr>
        </p:nvSpPr>
        <p:spPr>
          <a:solidFill>
            <a:srgbClr val="FFFFFF">
              <a:alpha val="100000"/>
            </a:srgbClr>
          </a:solidFill>
        </p:spPr>
      </p:sp>
      <p:sp>
        <p:nvSpPr>
          <p:cNvPr id="11268"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11269"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1267" name="Rectangle 1026"/>
          <p:cNvSpPr>
            <a:spLocks noTextEdit="1"/>
          </p:cNvSpPr>
          <p:nvPr>
            <p:ph type="sldImg"/>
          </p:nvPr>
        </p:nvSpPr>
        <p:spPr>
          <a:solidFill>
            <a:srgbClr val="FFFFFF">
              <a:alpha val="100000"/>
            </a:srgbClr>
          </a:solidFill>
        </p:spPr>
      </p:sp>
      <p:sp>
        <p:nvSpPr>
          <p:cNvPr id="11268"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11269"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1267" name="Rectangle 1026"/>
          <p:cNvSpPr>
            <a:spLocks noTextEdit="1"/>
          </p:cNvSpPr>
          <p:nvPr>
            <p:ph type="sldImg"/>
          </p:nvPr>
        </p:nvSpPr>
        <p:spPr>
          <a:solidFill>
            <a:srgbClr val="FFFFFF">
              <a:alpha val="100000"/>
            </a:srgbClr>
          </a:solidFill>
        </p:spPr>
      </p:sp>
      <p:sp>
        <p:nvSpPr>
          <p:cNvPr id="11268"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11269"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3884613" y="8688388"/>
            <a:ext cx="2973387" cy="455612"/>
          </a:xfrm>
          <a:prstGeom prst="rect">
            <a:avLst/>
          </a:prstGeom>
          <a:noFill/>
          <a:ln w="9525">
            <a:noFill/>
          </a:ln>
        </p:spPr>
        <p:txBody>
          <a:bodyPr lIns="91419" tIns="45710" rIns="91419" bIns="45710" anchor="b" anchorCtr="0"/>
          <a:p>
            <a:pPr lvl="0" algn="r" defTabSz="913130"/>
            <a:fld id="{9A0DB2DC-4C9A-4742-B13C-FB6460FD3503}" type="slidenum">
              <a:rPr lang="en-US" altLang="en-US" sz="1200" b="0" baseline="0" dirty="0">
                <a:latin typeface="Times New Roman" panose="02020603050405020304" pitchFamily="18" charset="0"/>
              </a:rPr>
            </a:fld>
            <a:endParaRPr lang="en-US" altLang="en-US" sz="1200" b="0" baseline="0" dirty="0">
              <a:latin typeface="Times New Roman" panose="02020603050405020304" pitchFamily="18" charset="0"/>
            </a:endParaRPr>
          </a:p>
        </p:txBody>
      </p:sp>
      <p:sp>
        <p:nvSpPr>
          <p:cNvPr id="11267" name="Rectangle 1026"/>
          <p:cNvSpPr>
            <a:spLocks noTextEdit="1"/>
          </p:cNvSpPr>
          <p:nvPr>
            <p:ph type="sldImg"/>
          </p:nvPr>
        </p:nvSpPr>
        <p:spPr>
          <a:solidFill>
            <a:srgbClr val="FFFFFF">
              <a:alpha val="100000"/>
            </a:srgbClr>
          </a:solidFill>
        </p:spPr>
      </p:sp>
      <p:sp>
        <p:nvSpPr>
          <p:cNvPr id="11268" name="Rectangle 1027"/>
          <p:cNvSpPr/>
          <p:nvPr>
            <p:ph type="body" idx="1"/>
          </p:nvPr>
        </p:nvSpPr>
        <p:spPr>
          <a:solidFill>
            <a:srgbClr val="FFFFFF">
              <a:alpha val="100000"/>
            </a:srgbClr>
          </a:solidFill>
          <a:ln>
            <a:solidFill>
              <a:srgbClr val="000000">
                <a:alpha val="100000"/>
              </a:srgbClr>
            </a:solidFill>
            <a:miter/>
          </a:ln>
        </p:spPr>
        <p:txBody>
          <a:bodyPr wrap="square" lIns="91419" tIns="45710" rIns="91419" bIns="45710" anchor="t" anchorCtr="0"/>
          <a:p>
            <a:pPr lvl="0"/>
            <a:r>
              <a:rPr lang="en-US" altLang="en-US" sz="900" dirty="0">
                <a:latin typeface="Arial" panose="020B0604020202020204" pitchFamily="34" charset="0"/>
              </a:rPr>
              <a:t>Enter speaker notes here.</a:t>
            </a:r>
            <a:endParaRPr lang="en-US" altLang="en-US" sz="900" dirty="0">
              <a:latin typeface="Arial" panose="020B0604020202020204" pitchFamily="34" charset="0"/>
            </a:endParaRPr>
          </a:p>
        </p:txBody>
      </p:sp>
      <p:sp>
        <p:nvSpPr>
          <p:cNvPr id="11269" name="Footer Placeholder 1"/>
          <p:cNvSpPr txBox="1">
            <a:spLocks noGrp="1"/>
          </p:cNvSpPr>
          <p:nvPr>
            <p:ph type="ftr" sz="quarter"/>
          </p:nvPr>
        </p:nvSpPr>
        <p:spPr>
          <a:xfrm>
            <a:off x="0" y="8688388"/>
            <a:ext cx="2973388" cy="455612"/>
          </a:xfrm>
          <a:prstGeom prst="rect">
            <a:avLst/>
          </a:prstGeom>
          <a:noFill/>
          <a:ln w="9525">
            <a:noFill/>
          </a:ln>
        </p:spPr>
        <p:txBody>
          <a:bodyPr lIns="91419" tIns="45710" rIns="91419" bIns="45710" anchor="b" anchorCtr="0"/>
          <a:p>
            <a:pPr lvl="0" defTabSz="913130"/>
            <a:endParaRPr lang="en-US" altLang="en-US" sz="1200" b="0" baseline="0"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5"/>
            <a:ext cx="7772400" cy="1470025"/>
          </a:xfrm>
        </p:spPr>
        <p:txBody>
          <a:bodyPr/>
          <a:lstStyle/>
          <a:p>
            <a:r>
              <a:rPr lang="en-US"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Chart Placeholder 2"/>
          <p:cNvSpPr>
            <a:spLocks noGrp="1"/>
          </p:cNvSpPr>
          <p:nvPr>
            <p:ph type="chart" idx="1"/>
          </p:nvPr>
        </p:nvSpPr>
        <p:spPr>
          <a:xfrm>
            <a:off x="685800" y="1981200"/>
            <a:ext cx="7772400" cy="3657600"/>
          </a:xfrm>
        </p:spPr>
        <p:txBody>
          <a:bodyPr vert="horz" wrap="square" lIns="91440" tIns="45720" rIns="91440" bIns="45720" numCol="1" anchor="t" anchorCtr="0" compatLnSpc="1"/>
          <a:lstStyle/>
          <a:p>
            <a:pPr marL="341630" marR="0" lvl="0" indent="-341630" algn="l" defTabSz="914400" rtl="0" eaLnBrk="0" fontAlgn="base" latinLnBrk="0" hangingPunct="0">
              <a:lnSpc>
                <a:spcPct val="100000"/>
              </a:lnSpc>
              <a:spcBef>
                <a:spcPct val="20000"/>
              </a:spcBef>
              <a:spcAft>
                <a:spcPct val="0"/>
              </a:spcAft>
              <a:buClrTx/>
              <a:buSzTx/>
              <a:buFontTx/>
              <a:buChar char="•"/>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981200"/>
            <a:ext cx="3810000" cy="3657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hart Placeholder 3"/>
          <p:cNvSpPr>
            <a:spLocks noGrp="1"/>
          </p:cNvSpPr>
          <p:nvPr>
            <p:ph type="chart" sz="half" idx="2"/>
          </p:nvPr>
        </p:nvSpPr>
        <p:spPr>
          <a:xfrm>
            <a:off x="4648200" y="1981200"/>
            <a:ext cx="3810000" cy="3657600"/>
          </a:xfrm>
        </p:spPr>
        <p:txBody>
          <a:bodyPr vert="horz" wrap="square" lIns="91440" tIns="45720" rIns="91440" bIns="45720" numCol="1" anchor="t" anchorCtr="0" compatLnSpc="1"/>
          <a:lstStyle/>
          <a:p>
            <a:pPr marL="341630" marR="0" lvl="0" indent="-341630" algn="l" defTabSz="914400" rtl="0" eaLnBrk="0" fontAlgn="base" latinLnBrk="0" hangingPunct="0">
              <a:lnSpc>
                <a:spcPct val="100000"/>
              </a:lnSpc>
              <a:spcBef>
                <a:spcPct val="20000"/>
              </a:spcBef>
              <a:spcAft>
                <a:spcPct val="0"/>
              </a:spcAft>
              <a:buClrTx/>
              <a:buSzTx/>
              <a:buFontTx/>
              <a:buChar char="•"/>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Table Placeholder 2"/>
          <p:cNvSpPr>
            <a:spLocks noGrp="1"/>
          </p:cNvSpPr>
          <p:nvPr>
            <p:ph type="tbl" idx="1"/>
          </p:nvPr>
        </p:nvSpPr>
        <p:spPr>
          <a:xfrm>
            <a:off x="685800" y="1981200"/>
            <a:ext cx="7772400" cy="3657600"/>
          </a:xfrm>
        </p:spPr>
        <p:txBody>
          <a:bodyPr vert="horz" wrap="square" lIns="91440" tIns="45720" rIns="91440" bIns="45720" numCol="1" anchor="t" anchorCtr="0" compatLnSpc="1"/>
          <a:lstStyle/>
          <a:p>
            <a:pPr marL="341630" marR="0" lvl="0" indent="-341630" algn="l" defTabSz="914400" rtl="0" eaLnBrk="0" fontAlgn="base" latinLnBrk="0" hangingPunct="0">
              <a:lnSpc>
                <a:spcPct val="100000"/>
              </a:lnSpc>
              <a:spcBef>
                <a:spcPct val="20000"/>
              </a:spcBef>
              <a:spcAft>
                <a:spcPct val="0"/>
              </a:spcAft>
              <a:buClrTx/>
              <a:buSzTx/>
              <a:buFontTx/>
              <a:buChar char="•"/>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ClipArt Placeholder 2"/>
          <p:cNvSpPr>
            <a:spLocks noGrp="1"/>
          </p:cNvSpPr>
          <p:nvPr>
            <p:ph type="clipArt" sz="half" idx="1"/>
          </p:nvPr>
        </p:nvSpPr>
        <p:spPr>
          <a:xfrm>
            <a:off x="685800" y="1981200"/>
            <a:ext cx="3810000" cy="3657600"/>
          </a:xfrm>
        </p:spPr>
        <p:txBody>
          <a:bodyPr vert="horz" wrap="square" lIns="91440" tIns="45720" rIns="91440" bIns="45720" numCol="1" anchor="t" anchorCtr="0" compatLnSpc="1"/>
          <a:lstStyle/>
          <a:p>
            <a:pPr marL="341630" marR="0" lvl="0" indent="-341630" algn="l" defTabSz="914400" rtl="0" eaLnBrk="0" fontAlgn="base" latinLnBrk="0" hangingPunct="0">
              <a:lnSpc>
                <a:spcPct val="100000"/>
              </a:lnSpc>
              <a:spcBef>
                <a:spcPct val="20000"/>
              </a:spcBef>
              <a:spcAft>
                <a:spcPct val="0"/>
              </a:spcAft>
              <a:buClrTx/>
              <a:buSzTx/>
              <a:buFontTx/>
              <a:buChar char="•"/>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
        <p:nvSpPr>
          <p:cNvPr id="4" name="Text Placeholder 3"/>
          <p:cNvSpPr>
            <a:spLocks noGrp="1"/>
          </p:cNvSpPr>
          <p:nvPr>
            <p:ph type="body" sz="half" idx="2"/>
          </p:nvPr>
        </p:nvSpPr>
        <p:spPr>
          <a:xfrm>
            <a:off x="4648200" y="1981200"/>
            <a:ext cx="3810000" cy="365760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5"/>
            <a:ext cx="7772400" cy="1470025"/>
          </a:xfrm>
        </p:spPr>
        <p:txBody>
          <a:bodyPr/>
          <a:lstStyle/>
          <a:p>
            <a:r>
              <a:rPr lang="en-US"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30"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3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Chart Placeholder 2"/>
          <p:cNvSpPr>
            <a:spLocks noGrp="1"/>
          </p:cNvSpPr>
          <p:nvPr>
            <p:ph type="chart" idx="1"/>
          </p:nvPr>
        </p:nvSpPr>
        <p:spPr>
          <a:xfrm>
            <a:off x="685800" y="1981200"/>
            <a:ext cx="7772400" cy="3657600"/>
          </a:xfrm>
        </p:spPr>
        <p:txBody>
          <a:bodyPr vert="horz" wrap="square" lIns="91440" tIns="45720" rIns="91440" bIns="45720" numCol="1" anchor="t" anchorCtr="0" compatLnSpc="1"/>
          <a:lstStyle/>
          <a:p>
            <a:pPr marL="341630" marR="0" lvl="0" indent="-341630" algn="l" defTabSz="914400" rtl="0" eaLnBrk="0" fontAlgn="base" latinLnBrk="0" hangingPunct="0">
              <a:lnSpc>
                <a:spcPct val="100000"/>
              </a:lnSpc>
              <a:spcBef>
                <a:spcPct val="20000"/>
              </a:spcBef>
              <a:spcAft>
                <a:spcPct val="0"/>
              </a:spcAft>
              <a:buClrTx/>
              <a:buSzTx/>
              <a:buFontTx/>
              <a:buChar char="•"/>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981200"/>
            <a:ext cx="3810000" cy="3657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hart Placeholder 3"/>
          <p:cNvSpPr>
            <a:spLocks noGrp="1"/>
          </p:cNvSpPr>
          <p:nvPr>
            <p:ph type="chart" sz="half" idx="2"/>
          </p:nvPr>
        </p:nvSpPr>
        <p:spPr>
          <a:xfrm>
            <a:off x="4648200" y="1981200"/>
            <a:ext cx="3810000" cy="3657600"/>
          </a:xfrm>
        </p:spPr>
        <p:txBody>
          <a:bodyPr vert="horz" wrap="square" lIns="91440" tIns="45720" rIns="91440" bIns="45720" numCol="1" anchor="t" anchorCtr="0" compatLnSpc="1"/>
          <a:lstStyle/>
          <a:p>
            <a:pPr marL="341630" marR="0" lvl="0" indent="-341630" algn="l" defTabSz="914400" rtl="0" eaLnBrk="0" fontAlgn="base" latinLnBrk="0" hangingPunct="0">
              <a:lnSpc>
                <a:spcPct val="100000"/>
              </a:lnSpc>
              <a:spcBef>
                <a:spcPct val="20000"/>
              </a:spcBef>
              <a:spcAft>
                <a:spcPct val="0"/>
              </a:spcAft>
              <a:buClrTx/>
              <a:buSzTx/>
              <a:buFontTx/>
              <a:buChar char="•"/>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Table Placeholder 2"/>
          <p:cNvSpPr>
            <a:spLocks noGrp="1"/>
          </p:cNvSpPr>
          <p:nvPr>
            <p:ph type="tbl" idx="1"/>
          </p:nvPr>
        </p:nvSpPr>
        <p:spPr>
          <a:xfrm>
            <a:off x="685800" y="1981200"/>
            <a:ext cx="7772400" cy="3657600"/>
          </a:xfrm>
        </p:spPr>
        <p:txBody>
          <a:bodyPr vert="horz" wrap="square" lIns="91440" tIns="45720" rIns="91440" bIns="45720" numCol="1" anchor="t" anchorCtr="0" compatLnSpc="1"/>
          <a:lstStyle/>
          <a:p>
            <a:pPr marL="341630" marR="0" lvl="0" indent="-341630" algn="l" defTabSz="914400" rtl="0" eaLnBrk="0" fontAlgn="base" latinLnBrk="0" hangingPunct="0">
              <a:lnSpc>
                <a:spcPct val="100000"/>
              </a:lnSpc>
              <a:spcBef>
                <a:spcPct val="20000"/>
              </a:spcBef>
              <a:spcAft>
                <a:spcPct val="0"/>
              </a:spcAft>
              <a:buClrTx/>
              <a:buSzTx/>
              <a:buFontTx/>
              <a:buChar char="•"/>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ClipArt Placeholder 2"/>
          <p:cNvSpPr>
            <a:spLocks noGrp="1"/>
          </p:cNvSpPr>
          <p:nvPr>
            <p:ph type="clipArt" sz="half" idx="1"/>
          </p:nvPr>
        </p:nvSpPr>
        <p:spPr>
          <a:xfrm>
            <a:off x="685800" y="1981200"/>
            <a:ext cx="3810000" cy="3657600"/>
          </a:xfrm>
        </p:spPr>
        <p:txBody>
          <a:bodyPr vert="horz" wrap="square" lIns="91440" tIns="45720" rIns="91440" bIns="45720" numCol="1" anchor="t" anchorCtr="0" compatLnSpc="1"/>
          <a:lstStyle/>
          <a:p>
            <a:pPr marL="341630" marR="0" lvl="0" indent="-341630" algn="l" defTabSz="914400" rtl="0" eaLnBrk="0" fontAlgn="base" latinLnBrk="0" hangingPunct="0">
              <a:lnSpc>
                <a:spcPct val="100000"/>
              </a:lnSpc>
              <a:spcBef>
                <a:spcPct val="20000"/>
              </a:spcBef>
              <a:spcAft>
                <a:spcPct val="0"/>
              </a:spcAft>
              <a:buClrTx/>
              <a:buSzTx/>
              <a:buFontTx/>
              <a:buChar char="•"/>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
        <p:nvSpPr>
          <p:cNvPr id="4" name="Text Placeholder 3"/>
          <p:cNvSpPr>
            <a:spLocks noGrp="1"/>
          </p:cNvSpPr>
          <p:nvPr>
            <p:ph type="body" sz="half" idx="2"/>
          </p:nvPr>
        </p:nvSpPr>
        <p:spPr>
          <a:xfrm>
            <a:off x="4648200" y="1981200"/>
            <a:ext cx="3810000" cy="365760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30"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3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1" i="0" u="none" strike="noStrike" kern="0" cap="none" spc="0" normalizeH="0" baseline="0" noProof="0">
              <a:ln>
                <a:noFill/>
              </a:ln>
              <a:solidFill>
                <a:schemeClr val="bg2"/>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7" Type="http://schemas.openxmlformats.org/officeDocument/2006/relationships/theme" Target="../theme/theme2.xml"/><Relationship Id="rId16" Type="http://schemas.openxmlformats.org/officeDocument/2006/relationships/image" Target="../media/image1.png"/><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en-US" altLang="en-US" dirty="0"/>
              <a:t>Click to edit Master title style</a:t>
            </a:r>
            <a:endParaRPr lang="en-US" altLang="en-US" dirty="0"/>
          </a:p>
        </p:txBody>
      </p:sp>
      <p:sp>
        <p:nvSpPr>
          <p:cNvPr id="1027" name="Rectangle 3"/>
          <p:cNvSpPr>
            <a:spLocks noGrp="1"/>
          </p:cNvSpPr>
          <p:nvPr>
            <p:ph type="body" idx="1"/>
          </p:nvPr>
        </p:nvSpPr>
        <p:spPr>
          <a:xfrm>
            <a:off x="685800" y="1981200"/>
            <a:ext cx="7772400" cy="3657600"/>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029" name="TextBox 1"/>
          <p:cNvSpPr txBox="1">
            <a:spLocks noChangeArrowheads="1"/>
          </p:cNvSpPr>
          <p:nvPr/>
        </p:nvSpPr>
        <p:spPr bwMode="auto">
          <a:xfrm>
            <a:off x="8451850" y="6324600"/>
            <a:ext cx="685800" cy="404813"/>
          </a:xfrm>
          <a:prstGeom prst="rect">
            <a:avLst/>
          </a:prstGeom>
          <a:noFill/>
          <a:ln>
            <a:noFill/>
          </a:ln>
        </p:spPr>
        <p:txBody>
          <a:bodyPr>
            <a:spAutoFit/>
          </a:bodyPr>
          <a:p>
            <a:pPr lvl="0" algn="ctr">
              <a:lnSpc>
                <a:spcPct val="200000"/>
              </a:lnSpc>
              <a:spcBef>
                <a:spcPct val="20000"/>
              </a:spcBef>
            </a:pPr>
            <a:fld id="{9A0DB2DC-4C9A-4742-B13C-FB6460FD3503}" type="slidenum">
              <a:rPr lang="en-US" altLang="en-US" sz="1800" dirty="0">
                <a:solidFill>
                  <a:schemeClr val="bg2"/>
                </a:solidFill>
                <a:latin typeface="Arial" panose="020B0604020202020204" pitchFamily="34" charset="0"/>
              </a:rPr>
            </a:fld>
            <a:endParaRPr lang="en-US" altLang="en-US" sz="1800" dirty="0">
              <a:solidFill>
                <a:schemeClr val="bg2"/>
              </a:solidFill>
              <a:latin typeface="Arial" panose="020B0604020202020204" pitchFamily="34" charset="0"/>
            </a:endParaRPr>
          </a:p>
        </p:txBody>
      </p:sp>
      <p:sp>
        <p:nvSpPr>
          <p:cNvPr id="1030" name="Rectangle 3078"/>
          <p:cNvSpPr>
            <a:spLocks noChangeArrowheads="1"/>
          </p:cNvSpPr>
          <p:nvPr/>
        </p:nvSpPr>
        <p:spPr bwMode="auto">
          <a:xfrm>
            <a:off x="0" y="0"/>
            <a:ext cx="9137650" cy="228600"/>
          </a:xfrm>
          <a:prstGeom prst="rect">
            <a:avLst/>
          </a:prstGeom>
          <a:solidFill>
            <a:srgbClr val="003399"/>
          </a:solidFill>
          <a:ln>
            <a:noFill/>
          </a:ln>
        </p:spPr>
        <p:txBody>
          <a:bodyPr wrap="none" anchor="ctr"/>
          <a:p>
            <a:pPr lvl="0">
              <a:buNone/>
            </a:pPr>
            <a:endParaRPr lang="en-US" altLang="en-US" dirty="0">
              <a:latin typeface="Arial" panose="020B0604020202020204" pitchFamily="34" charset="0"/>
            </a:endParaRPr>
          </a:p>
        </p:txBody>
      </p:sp>
      <p:pic>
        <p:nvPicPr>
          <p:cNvPr id="2" name="Picture 2"/>
          <p:cNvPicPr>
            <a:picLocks noChangeAspect="1"/>
          </p:cNvPicPr>
          <p:nvPr userDrawn="1"/>
        </p:nvPicPr>
        <p:blipFill>
          <a:blip r:embed="rId16"/>
          <a:stretch>
            <a:fillRect/>
          </a:stretch>
        </p:blipFill>
        <p:spPr>
          <a:xfrm>
            <a:off x="6543675" y="-15875"/>
            <a:ext cx="2600325" cy="625475"/>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b="1">
          <a:solidFill>
            <a:schemeClr val="bg2"/>
          </a:solidFill>
          <a:latin typeface="+mj-lt"/>
          <a:ea typeface="+mj-ea"/>
          <a:cs typeface="+mj-cs"/>
        </a:defRPr>
      </a:lvl1pPr>
      <a:lvl2pPr algn="ctr" rtl="0" eaLnBrk="0" fontAlgn="base" hangingPunct="0">
        <a:spcBef>
          <a:spcPct val="0"/>
        </a:spcBef>
        <a:spcAft>
          <a:spcPct val="0"/>
        </a:spcAft>
        <a:defRPr sz="4400" b="1">
          <a:solidFill>
            <a:schemeClr val="bg2"/>
          </a:solidFill>
          <a:latin typeface="Arial" panose="020B0604020202020204" pitchFamily="34" charset="0"/>
        </a:defRPr>
      </a:lvl2pPr>
      <a:lvl3pPr algn="ctr" rtl="0" eaLnBrk="0" fontAlgn="base" hangingPunct="0">
        <a:spcBef>
          <a:spcPct val="0"/>
        </a:spcBef>
        <a:spcAft>
          <a:spcPct val="0"/>
        </a:spcAft>
        <a:defRPr sz="4400" b="1">
          <a:solidFill>
            <a:schemeClr val="bg2"/>
          </a:solidFill>
          <a:latin typeface="Arial" panose="020B0604020202020204" pitchFamily="34" charset="0"/>
        </a:defRPr>
      </a:lvl3pPr>
      <a:lvl4pPr algn="ctr" rtl="0" eaLnBrk="0" fontAlgn="base" hangingPunct="0">
        <a:spcBef>
          <a:spcPct val="0"/>
        </a:spcBef>
        <a:spcAft>
          <a:spcPct val="0"/>
        </a:spcAft>
        <a:defRPr sz="4400" b="1">
          <a:solidFill>
            <a:schemeClr val="bg2"/>
          </a:solidFill>
          <a:latin typeface="Arial" panose="020B0604020202020204" pitchFamily="34" charset="0"/>
        </a:defRPr>
      </a:lvl4pPr>
      <a:lvl5pPr algn="ctr" rtl="0" eaLnBrk="0" fontAlgn="base" hangingPunct="0">
        <a:spcBef>
          <a:spcPct val="0"/>
        </a:spcBef>
        <a:spcAft>
          <a:spcPct val="0"/>
        </a:spcAft>
        <a:defRPr sz="4400" b="1">
          <a:solidFill>
            <a:schemeClr val="bg2"/>
          </a:solidFill>
          <a:latin typeface="Arial" panose="020B0604020202020204" pitchFamily="34" charset="0"/>
        </a:defRPr>
      </a:lvl5pPr>
      <a:lvl6pPr marL="457200" algn="ctr" rtl="0" eaLnBrk="0" fontAlgn="base" hangingPunct="0">
        <a:spcBef>
          <a:spcPct val="0"/>
        </a:spcBef>
        <a:spcAft>
          <a:spcPct val="0"/>
        </a:spcAft>
        <a:defRPr sz="4400" b="1">
          <a:solidFill>
            <a:schemeClr val="bg2"/>
          </a:solidFill>
          <a:latin typeface="Arial" panose="020B0604020202020204" pitchFamily="34" charset="0"/>
        </a:defRPr>
      </a:lvl6pPr>
      <a:lvl7pPr marL="914400" algn="ctr" rtl="0" eaLnBrk="0" fontAlgn="base" hangingPunct="0">
        <a:spcBef>
          <a:spcPct val="0"/>
        </a:spcBef>
        <a:spcAft>
          <a:spcPct val="0"/>
        </a:spcAft>
        <a:defRPr sz="4400" b="1">
          <a:solidFill>
            <a:schemeClr val="bg2"/>
          </a:solidFill>
          <a:latin typeface="Arial" panose="020B0604020202020204" pitchFamily="34" charset="0"/>
        </a:defRPr>
      </a:lvl7pPr>
      <a:lvl8pPr marL="1371600" algn="ctr" rtl="0" eaLnBrk="0" fontAlgn="base" hangingPunct="0">
        <a:spcBef>
          <a:spcPct val="0"/>
        </a:spcBef>
        <a:spcAft>
          <a:spcPct val="0"/>
        </a:spcAft>
        <a:defRPr sz="4400" b="1">
          <a:solidFill>
            <a:schemeClr val="bg2"/>
          </a:solidFill>
          <a:latin typeface="Arial" panose="020B0604020202020204" pitchFamily="34" charset="0"/>
        </a:defRPr>
      </a:lvl8pPr>
      <a:lvl9pPr marL="1828800" algn="ctr" rtl="0" eaLnBrk="0" fontAlgn="base" hangingPunct="0">
        <a:spcBef>
          <a:spcPct val="0"/>
        </a:spcBef>
        <a:spcAft>
          <a:spcPct val="0"/>
        </a:spcAft>
        <a:defRPr sz="4400" b="1">
          <a:solidFill>
            <a:schemeClr val="bg2"/>
          </a:solidFill>
          <a:latin typeface="Arial" panose="020B0604020202020204" pitchFamily="34" charset="0"/>
        </a:defRPr>
      </a:lvl9pPr>
    </p:titleStyle>
    <p:bodyStyle>
      <a:lvl1pPr marL="341630" indent="-341630" algn="l" rtl="0" eaLnBrk="0" fontAlgn="base" hangingPunct="0">
        <a:spcBef>
          <a:spcPct val="20000"/>
        </a:spcBef>
        <a:spcAft>
          <a:spcPct val="0"/>
        </a:spcAft>
        <a:buChar char="•"/>
        <a:defRPr sz="3200" b="1">
          <a:solidFill>
            <a:schemeClr val="bg2"/>
          </a:solidFill>
          <a:latin typeface="+mn-lt"/>
          <a:ea typeface="+mn-ea"/>
          <a:cs typeface="+mn-cs"/>
        </a:defRPr>
      </a:lvl1pPr>
      <a:lvl2pPr marL="741680" indent="-284480" algn="l" rtl="0" eaLnBrk="0" fontAlgn="base" hangingPunct="0">
        <a:spcBef>
          <a:spcPct val="20000"/>
        </a:spcBef>
        <a:spcAft>
          <a:spcPct val="0"/>
        </a:spcAft>
        <a:buChar char="–"/>
        <a:defRPr sz="2800" b="1">
          <a:solidFill>
            <a:schemeClr val="bg2"/>
          </a:solidFill>
          <a:latin typeface="+mn-lt"/>
        </a:defRPr>
      </a:lvl2pPr>
      <a:lvl3pPr marL="1141730" indent="-227330" algn="l" rtl="0" eaLnBrk="0" fontAlgn="base" hangingPunct="0">
        <a:spcBef>
          <a:spcPct val="20000"/>
        </a:spcBef>
        <a:spcAft>
          <a:spcPct val="0"/>
        </a:spcAft>
        <a:buChar char="•"/>
        <a:defRPr sz="2400" b="1">
          <a:solidFill>
            <a:schemeClr val="bg2"/>
          </a:solidFill>
          <a:latin typeface="+mn-lt"/>
        </a:defRPr>
      </a:lvl3pPr>
      <a:lvl4pPr marL="1598930" indent="-227330" algn="l" rtl="0" eaLnBrk="0" fontAlgn="base" hangingPunct="0">
        <a:spcBef>
          <a:spcPct val="20000"/>
        </a:spcBef>
        <a:spcAft>
          <a:spcPct val="0"/>
        </a:spcAft>
        <a:buChar char="–"/>
        <a:defRPr sz="2000" b="1">
          <a:solidFill>
            <a:schemeClr val="bg2"/>
          </a:solidFill>
          <a:latin typeface="+mn-lt"/>
        </a:defRPr>
      </a:lvl4pPr>
      <a:lvl5pPr marL="2056130" indent="-227330" algn="l" rtl="0" eaLnBrk="0" fontAlgn="base" hangingPunct="0">
        <a:spcBef>
          <a:spcPct val="20000"/>
        </a:spcBef>
        <a:spcAft>
          <a:spcPct val="0"/>
        </a:spcAft>
        <a:buChar char="»"/>
        <a:defRPr sz="2000" b="1">
          <a:solidFill>
            <a:schemeClr val="bg2"/>
          </a:solidFill>
          <a:latin typeface="+mn-lt"/>
        </a:defRPr>
      </a:lvl5pPr>
      <a:lvl6pPr marL="2514600" indent="-228600" algn="l" rtl="0" eaLnBrk="0" fontAlgn="base" hangingPunct="0">
        <a:spcBef>
          <a:spcPct val="20000"/>
        </a:spcBef>
        <a:spcAft>
          <a:spcPct val="0"/>
        </a:spcAft>
        <a:buChar char="»"/>
        <a:defRPr sz="2000" b="1">
          <a:solidFill>
            <a:schemeClr val="bg2"/>
          </a:solidFill>
          <a:latin typeface="+mn-lt"/>
        </a:defRPr>
      </a:lvl6pPr>
      <a:lvl7pPr marL="2971800" indent="-228600" algn="l" rtl="0" eaLnBrk="0" fontAlgn="base" hangingPunct="0">
        <a:spcBef>
          <a:spcPct val="20000"/>
        </a:spcBef>
        <a:spcAft>
          <a:spcPct val="0"/>
        </a:spcAft>
        <a:buChar char="»"/>
        <a:defRPr sz="2000" b="1">
          <a:solidFill>
            <a:schemeClr val="bg2"/>
          </a:solidFill>
          <a:latin typeface="+mn-lt"/>
        </a:defRPr>
      </a:lvl7pPr>
      <a:lvl8pPr marL="3429000" indent="-228600" algn="l" rtl="0" eaLnBrk="0" fontAlgn="base" hangingPunct="0">
        <a:spcBef>
          <a:spcPct val="20000"/>
        </a:spcBef>
        <a:spcAft>
          <a:spcPct val="0"/>
        </a:spcAft>
        <a:buChar char="»"/>
        <a:defRPr sz="2000" b="1">
          <a:solidFill>
            <a:schemeClr val="bg2"/>
          </a:solidFill>
          <a:latin typeface="+mn-lt"/>
        </a:defRPr>
      </a:lvl8pPr>
      <a:lvl9pPr marL="3886200" indent="-228600" algn="l" rtl="0" eaLnBrk="0" fontAlgn="base" hangingPunct="0">
        <a:spcBef>
          <a:spcPct val="20000"/>
        </a:spcBef>
        <a:spcAft>
          <a:spcPct val="0"/>
        </a:spcAft>
        <a:buChar char="»"/>
        <a:defRPr sz="2000" b="1">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en-US" altLang="en-US" dirty="0"/>
              <a:t>Click to edit Master title style</a:t>
            </a:r>
            <a:endParaRPr lang="en-US" altLang="en-US" dirty="0"/>
          </a:p>
        </p:txBody>
      </p:sp>
      <p:sp>
        <p:nvSpPr>
          <p:cNvPr id="1027" name="Rectangle 3"/>
          <p:cNvSpPr>
            <a:spLocks noGrp="1"/>
          </p:cNvSpPr>
          <p:nvPr>
            <p:ph type="body" idx="1"/>
          </p:nvPr>
        </p:nvSpPr>
        <p:spPr>
          <a:xfrm>
            <a:off x="685800" y="1981200"/>
            <a:ext cx="7772400" cy="3657600"/>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029" name="TextBox 1"/>
          <p:cNvSpPr txBox="1">
            <a:spLocks noChangeArrowheads="1"/>
          </p:cNvSpPr>
          <p:nvPr/>
        </p:nvSpPr>
        <p:spPr bwMode="auto">
          <a:xfrm>
            <a:off x="8451850" y="6324600"/>
            <a:ext cx="685800" cy="404813"/>
          </a:xfrm>
          <a:prstGeom prst="rect">
            <a:avLst/>
          </a:prstGeom>
          <a:noFill/>
          <a:ln>
            <a:noFill/>
          </a:ln>
        </p:spPr>
        <p:txBody>
          <a:bodyPr>
            <a:spAutoFit/>
          </a:bodyPr>
          <a:p>
            <a:pPr lvl="0" algn="ctr">
              <a:lnSpc>
                <a:spcPct val="200000"/>
              </a:lnSpc>
              <a:spcBef>
                <a:spcPct val="20000"/>
              </a:spcBef>
            </a:pPr>
            <a:fld id="{9A0DB2DC-4C9A-4742-B13C-FB6460FD3503}" type="slidenum">
              <a:rPr lang="en-US" altLang="en-US" sz="1800" dirty="0">
                <a:solidFill>
                  <a:schemeClr val="bg2"/>
                </a:solidFill>
                <a:latin typeface="Arial" panose="020B0604020202020204" pitchFamily="34" charset="0"/>
              </a:rPr>
            </a:fld>
            <a:endParaRPr lang="en-US" altLang="en-US" sz="1800" dirty="0">
              <a:solidFill>
                <a:schemeClr val="bg2"/>
              </a:solidFill>
              <a:latin typeface="Arial" panose="020B0604020202020204" pitchFamily="34" charset="0"/>
            </a:endParaRPr>
          </a:p>
        </p:txBody>
      </p:sp>
      <p:sp>
        <p:nvSpPr>
          <p:cNvPr id="1030" name="Rectangle 3078"/>
          <p:cNvSpPr>
            <a:spLocks noChangeArrowheads="1"/>
          </p:cNvSpPr>
          <p:nvPr/>
        </p:nvSpPr>
        <p:spPr bwMode="auto">
          <a:xfrm>
            <a:off x="0" y="0"/>
            <a:ext cx="9137650" cy="228600"/>
          </a:xfrm>
          <a:prstGeom prst="rect">
            <a:avLst/>
          </a:prstGeom>
          <a:solidFill>
            <a:srgbClr val="003399"/>
          </a:solidFill>
          <a:ln>
            <a:noFill/>
          </a:ln>
        </p:spPr>
        <p:txBody>
          <a:bodyPr wrap="none" anchor="ctr"/>
          <a:p>
            <a:pPr lvl="0">
              <a:buNone/>
            </a:pPr>
            <a:endParaRPr lang="en-US" altLang="en-US" dirty="0">
              <a:latin typeface="Arial" panose="020B0604020202020204" pitchFamily="34" charset="0"/>
            </a:endParaRPr>
          </a:p>
        </p:txBody>
      </p:sp>
      <p:pic>
        <p:nvPicPr>
          <p:cNvPr id="2" name="Picture 2"/>
          <p:cNvPicPr>
            <a:picLocks noChangeAspect="1"/>
          </p:cNvPicPr>
          <p:nvPr userDrawn="1"/>
        </p:nvPicPr>
        <p:blipFill>
          <a:blip r:embed="rId16"/>
          <a:stretch>
            <a:fillRect/>
          </a:stretch>
        </p:blipFill>
        <p:spPr>
          <a:xfrm>
            <a:off x="6543675" y="-15875"/>
            <a:ext cx="2600325" cy="625475"/>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b="1">
          <a:solidFill>
            <a:schemeClr val="bg2"/>
          </a:solidFill>
          <a:latin typeface="+mj-lt"/>
          <a:ea typeface="+mj-ea"/>
          <a:cs typeface="+mj-cs"/>
        </a:defRPr>
      </a:lvl1pPr>
      <a:lvl2pPr algn="ctr" rtl="0" eaLnBrk="0" fontAlgn="base" hangingPunct="0">
        <a:spcBef>
          <a:spcPct val="0"/>
        </a:spcBef>
        <a:spcAft>
          <a:spcPct val="0"/>
        </a:spcAft>
        <a:defRPr sz="4400" b="1">
          <a:solidFill>
            <a:schemeClr val="bg2"/>
          </a:solidFill>
          <a:latin typeface="Arial" panose="020B0604020202020204" pitchFamily="34" charset="0"/>
        </a:defRPr>
      </a:lvl2pPr>
      <a:lvl3pPr algn="ctr" rtl="0" eaLnBrk="0" fontAlgn="base" hangingPunct="0">
        <a:spcBef>
          <a:spcPct val="0"/>
        </a:spcBef>
        <a:spcAft>
          <a:spcPct val="0"/>
        </a:spcAft>
        <a:defRPr sz="4400" b="1">
          <a:solidFill>
            <a:schemeClr val="bg2"/>
          </a:solidFill>
          <a:latin typeface="Arial" panose="020B0604020202020204" pitchFamily="34" charset="0"/>
        </a:defRPr>
      </a:lvl3pPr>
      <a:lvl4pPr algn="ctr" rtl="0" eaLnBrk="0" fontAlgn="base" hangingPunct="0">
        <a:spcBef>
          <a:spcPct val="0"/>
        </a:spcBef>
        <a:spcAft>
          <a:spcPct val="0"/>
        </a:spcAft>
        <a:defRPr sz="4400" b="1">
          <a:solidFill>
            <a:schemeClr val="bg2"/>
          </a:solidFill>
          <a:latin typeface="Arial" panose="020B0604020202020204" pitchFamily="34" charset="0"/>
        </a:defRPr>
      </a:lvl4pPr>
      <a:lvl5pPr algn="ctr" rtl="0" eaLnBrk="0" fontAlgn="base" hangingPunct="0">
        <a:spcBef>
          <a:spcPct val="0"/>
        </a:spcBef>
        <a:spcAft>
          <a:spcPct val="0"/>
        </a:spcAft>
        <a:defRPr sz="4400" b="1">
          <a:solidFill>
            <a:schemeClr val="bg2"/>
          </a:solidFill>
          <a:latin typeface="Arial" panose="020B0604020202020204" pitchFamily="34" charset="0"/>
        </a:defRPr>
      </a:lvl5pPr>
      <a:lvl6pPr marL="457200" algn="ctr" rtl="0" eaLnBrk="0" fontAlgn="base" hangingPunct="0">
        <a:spcBef>
          <a:spcPct val="0"/>
        </a:spcBef>
        <a:spcAft>
          <a:spcPct val="0"/>
        </a:spcAft>
        <a:defRPr sz="4400" b="1">
          <a:solidFill>
            <a:schemeClr val="bg2"/>
          </a:solidFill>
          <a:latin typeface="Arial" panose="020B0604020202020204" pitchFamily="34" charset="0"/>
        </a:defRPr>
      </a:lvl6pPr>
      <a:lvl7pPr marL="914400" algn="ctr" rtl="0" eaLnBrk="0" fontAlgn="base" hangingPunct="0">
        <a:spcBef>
          <a:spcPct val="0"/>
        </a:spcBef>
        <a:spcAft>
          <a:spcPct val="0"/>
        </a:spcAft>
        <a:defRPr sz="4400" b="1">
          <a:solidFill>
            <a:schemeClr val="bg2"/>
          </a:solidFill>
          <a:latin typeface="Arial" panose="020B0604020202020204" pitchFamily="34" charset="0"/>
        </a:defRPr>
      </a:lvl7pPr>
      <a:lvl8pPr marL="1371600" algn="ctr" rtl="0" eaLnBrk="0" fontAlgn="base" hangingPunct="0">
        <a:spcBef>
          <a:spcPct val="0"/>
        </a:spcBef>
        <a:spcAft>
          <a:spcPct val="0"/>
        </a:spcAft>
        <a:defRPr sz="4400" b="1">
          <a:solidFill>
            <a:schemeClr val="bg2"/>
          </a:solidFill>
          <a:latin typeface="Arial" panose="020B0604020202020204" pitchFamily="34" charset="0"/>
        </a:defRPr>
      </a:lvl8pPr>
      <a:lvl9pPr marL="1828800" algn="ctr" rtl="0" eaLnBrk="0" fontAlgn="base" hangingPunct="0">
        <a:spcBef>
          <a:spcPct val="0"/>
        </a:spcBef>
        <a:spcAft>
          <a:spcPct val="0"/>
        </a:spcAft>
        <a:defRPr sz="4400" b="1">
          <a:solidFill>
            <a:schemeClr val="bg2"/>
          </a:solidFill>
          <a:latin typeface="Arial" panose="020B0604020202020204" pitchFamily="34" charset="0"/>
        </a:defRPr>
      </a:lvl9pPr>
    </p:titleStyle>
    <p:bodyStyle>
      <a:lvl1pPr marL="341630" indent="-341630" algn="l" rtl="0" eaLnBrk="0" fontAlgn="base" hangingPunct="0">
        <a:spcBef>
          <a:spcPct val="20000"/>
        </a:spcBef>
        <a:spcAft>
          <a:spcPct val="0"/>
        </a:spcAft>
        <a:buChar char="•"/>
        <a:defRPr sz="3200" b="1">
          <a:solidFill>
            <a:schemeClr val="bg2"/>
          </a:solidFill>
          <a:latin typeface="+mn-lt"/>
          <a:ea typeface="+mn-ea"/>
          <a:cs typeface="+mn-cs"/>
        </a:defRPr>
      </a:lvl1pPr>
      <a:lvl2pPr marL="741680" indent="-284480" algn="l" rtl="0" eaLnBrk="0" fontAlgn="base" hangingPunct="0">
        <a:spcBef>
          <a:spcPct val="20000"/>
        </a:spcBef>
        <a:spcAft>
          <a:spcPct val="0"/>
        </a:spcAft>
        <a:buChar char="–"/>
        <a:defRPr sz="2800" b="1">
          <a:solidFill>
            <a:schemeClr val="bg2"/>
          </a:solidFill>
          <a:latin typeface="+mn-lt"/>
        </a:defRPr>
      </a:lvl2pPr>
      <a:lvl3pPr marL="1141730" indent="-227330" algn="l" rtl="0" eaLnBrk="0" fontAlgn="base" hangingPunct="0">
        <a:spcBef>
          <a:spcPct val="20000"/>
        </a:spcBef>
        <a:spcAft>
          <a:spcPct val="0"/>
        </a:spcAft>
        <a:buChar char="•"/>
        <a:defRPr sz="2400" b="1">
          <a:solidFill>
            <a:schemeClr val="bg2"/>
          </a:solidFill>
          <a:latin typeface="+mn-lt"/>
        </a:defRPr>
      </a:lvl3pPr>
      <a:lvl4pPr marL="1598930" indent="-227330" algn="l" rtl="0" eaLnBrk="0" fontAlgn="base" hangingPunct="0">
        <a:spcBef>
          <a:spcPct val="20000"/>
        </a:spcBef>
        <a:spcAft>
          <a:spcPct val="0"/>
        </a:spcAft>
        <a:buChar char="–"/>
        <a:defRPr sz="2000" b="1">
          <a:solidFill>
            <a:schemeClr val="bg2"/>
          </a:solidFill>
          <a:latin typeface="+mn-lt"/>
        </a:defRPr>
      </a:lvl4pPr>
      <a:lvl5pPr marL="2056130" indent="-227330" algn="l" rtl="0" eaLnBrk="0" fontAlgn="base" hangingPunct="0">
        <a:spcBef>
          <a:spcPct val="20000"/>
        </a:spcBef>
        <a:spcAft>
          <a:spcPct val="0"/>
        </a:spcAft>
        <a:buChar char="»"/>
        <a:defRPr sz="2000" b="1">
          <a:solidFill>
            <a:schemeClr val="bg2"/>
          </a:solidFill>
          <a:latin typeface="+mn-lt"/>
        </a:defRPr>
      </a:lvl5pPr>
      <a:lvl6pPr marL="2514600" indent="-228600" algn="l" rtl="0" eaLnBrk="0" fontAlgn="base" hangingPunct="0">
        <a:spcBef>
          <a:spcPct val="20000"/>
        </a:spcBef>
        <a:spcAft>
          <a:spcPct val="0"/>
        </a:spcAft>
        <a:buChar char="»"/>
        <a:defRPr sz="2000" b="1">
          <a:solidFill>
            <a:schemeClr val="bg2"/>
          </a:solidFill>
          <a:latin typeface="+mn-lt"/>
        </a:defRPr>
      </a:lvl6pPr>
      <a:lvl7pPr marL="2971800" indent="-228600" algn="l" rtl="0" eaLnBrk="0" fontAlgn="base" hangingPunct="0">
        <a:spcBef>
          <a:spcPct val="20000"/>
        </a:spcBef>
        <a:spcAft>
          <a:spcPct val="0"/>
        </a:spcAft>
        <a:buChar char="»"/>
        <a:defRPr sz="2000" b="1">
          <a:solidFill>
            <a:schemeClr val="bg2"/>
          </a:solidFill>
          <a:latin typeface="+mn-lt"/>
        </a:defRPr>
      </a:lvl7pPr>
      <a:lvl8pPr marL="3429000" indent="-228600" algn="l" rtl="0" eaLnBrk="0" fontAlgn="base" hangingPunct="0">
        <a:spcBef>
          <a:spcPct val="20000"/>
        </a:spcBef>
        <a:spcAft>
          <a:spcPct val="0"/>
        </a:spcAft>
        <a:buChar char="»"/>
        <a:defRPr sz="2000" b="1">
          <a:solidFill>
            <a:schemeClr val="bg2"/>
          </a:solidFill>
          <a:latin typeface="+mn-lt"/>
        </a:defRPr>
      </a:lvl8pPr>
      <a:lvl9pPr marL="3886200" indent="-228600" algn="l" rtl="0" eaLnBrk="0" fontAlgn="base" hangingPunct="0">
        <a:spcBef>
          <a:spcPct val="20000"/>
        </a:spcBef>
        <a:spcAft>
          <a:spcPct val="0"/>
        </a:spcAft>
        <a:buChar char="»"/>
        <a:defRPr sz="2000" b="1">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tags" Target="../tags/tag6.xml"/><Relationship Id="rId2" Type="http://schemas.openxmlformats.org/officeDocument/2006/relationships/image" Target="../media/image18.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0.GIF"/><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3.GIF"/><Relationship Id="rId1" Type="http://schemas.openxmlformats.org/officeDocument/2006/relationships/image" Target="../media/image22.GIF"/></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5.GIF"/><Relationship Id="rId1" Type="http://schemas.openxmlformats.org/officeDocument/2006/relationships/image" Target="../media/image24.GI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image" Target="../media/image30.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3" Type="http://schemas.openxmlformats.org/officeDocument/2006/relationships/notesSlide" Target="../notesSlides/notesSlide3.xml"/><Relationship Id="rId12" Type="http://schemas.openxmlformats.org/officeDocument/2006/relationships/slideLayout" Target="../slideLayouts/slideLayout2.xml"/><Relationship Id="rId11" Type="http://schemas.openxmlformats.org/officeDocument/2006/relationships/tags" Target="../tags/tag1.xml"/><Relationship Id="rId10" Type="http://schemas.openxmlformats.org/officeDocument/2006/relationships/image" Target="../media/image11.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image" Target="../media/image13.GIF"/><Relationship Id="rId6" Type="http://schemas.openxmlformats.org/officeDocument/2006/relationships/image" Target="../media/image12.GIF"/><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7.xml"/><Relationship Id="rId5" Type="http://schemas.openxmlformats.org/officeDocument/2006/relationships/tags" Target="../tags/tag4.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文本框 7"/>
          <p:cNvSpPr txBox="1"/>
          <p:nvPr/>
        </p:nvSpPr>
        <p:spPr>
          <a:xfrm>
            <a:off x="1207770" y="2209800"/>
            <a:ext cx="6728460" cy="2306955"/>
          </a:xfrm>
          <a:prstGeom prst="rect">
            <a:avLst/>
          </a:prstGeom>
          <a:noFill/>
          <a:ln w="9525">
            <a:noFill/>
          </a:ln>
        </p:spPr>
        <p:txBody>
          <a:bodyPr wrap="square">
            <a:spAutoFit/>
          </a:bodyPr>
          <a:p>
            <a:pPr algn="ctr">
              <a:lnSpc>
                <a:spcPct val="120000"/>
              </a:lnSpc>
            </a:pPr>
            <a:r>
              <a:rPr lang="en-US" altLang="zh-CN" sz="4000" b="0" baseline="0" dirty="0">
                <a:solidFill>
                  <a:srgbClr val="002060"/>
                </a:solidFill>
                <a:latin typeface="Arial" panose="020B0604020202020204" pitchFamily="34" charset="0"/>
                <a:ea typeface="宋体" panose="02010600030101010101" pitchFamily="2" charset="-122"/>
              </a:rPr>
              <a:t>Project 1. </a:t>
            </a:r>
            <a:endParaRPr lang="en-US" altLang="zh-CN" sz="4000" b="0" baseline="0" dirty="0">
              <a:solidFill>
                <a:srgbClr val="002060"/>
              </a:solidFill>
              <a:latin typeface="Arial" panose="020B0604020202020204" pitchFamily="34" charset="0"/>
              <a:ea typeface="宋体" panose="02010600030101010101" pitchFamily="2" charset="-122"/>
            </a:endParaRPr>
          </a:p>
          <a:p>
            <a:pPr algn="ctr">
              <a:lnSpc>
                <a:spcPct val="120000"/>
              </a:lnSpc>
            </a:pPr>
            <a:r>
              <a:rPr lang="en-US" altLang="zh-CN" sz="4000" b="0" baseline="0" dirty="0">
                <a:solidFill>
                  <a:srgbClr val="002060"/>
                </a:solidFill>
                <a:latin typeface="Arial" panose="020B0604020202020204" pitchFamily="34" charset="0"/>
                <a:ea typeface="宋体" panose="02010600030101010101" pitchFamily="2" charset="-122"/>
              </a:rPr>
              <a:t>Automatic Controlled </a:t>
            </a:r>
            <a:endParaRPr lang="en-US" altLang="zh-CN" sz="4000" b="0" baseline="0" dirty="0">
              <a:solidFill>
                <a:srgbClr val="002060"/>
              </a:solidFill>
              <a:latin typeface="Arial" panose="020B0604020202020204" pitchFamily="34" charset="0"/>
              <a:ea typeface="宋体" panose="02010600030101010101" pitchFamily="2" charset="-122"/>
            </a:endParaRPr>
          </a:p>
          <a:p>
            <a:pPr algn="ctr">
              <a:lnSpc>
                <a:spcPct val="120000"/>
              </a:lnSpc>
            </a:pPr>
            <a:r>
              <a:rPr lang="en-US" altLang="zh-CN" sz="4000" b="0" baseline="0" dirty="0">
                <a:solidFill>
                  <a:srgbClr val="002060"/>
                </a:solidFill>
                <a:latin typeface="Arial" panose="020B0604020202020204" pitchFamily="34" charset="0"/>
                <a:ea typeface="宋体" panose="02010600030101010101" pitchFamily="2" charset="-122"/>
              </a:rPr>
              <a:t>Metal Trebuchet</a:t>
            </a:r>
            <a:endParaRPr lang="en-US" altLang="zh-CN" sz="4000" b="0" baseline="0" dirty="0">
              <a:solidFill>
                <a:srgbClr val="002060"/>
              </a:solidFill>
              <a:latin typeface="Arial" panose="020B0604020202020204" pitchFamily="34" charset="0"/>
              <a:ea typeface="宋体" panose="02010600030101010101" pitchFamily="2" charset="-122"/>
            </a:endParaRPr>
          </a:p>
        </p:txBody>
      </p:sp>
      <p:sp>
        <p:nvSpPr>
          <p:cNvPr id="2" name="文本框 1"/>
          <p:cNvSpPr txBox="1"/>
          <p:nvPr/>
        </p:nvSpPr>
        <p:spPr>
          <a:xfrm>
            <a:off x="758825" y="5867400"/>
            <a:ext cx="7625715" cy="337185"/>
          </a:xfrm>
          <a:prstGeom prst="rect">
            <a:avLst/>
          </a:prstGeom>
          <a:noFill/>
        </p:spPr>
        <p:txBody>
          <a:bodyPr wrap="none" rtlCol="0">
            <a:spAutoFit/>
          </a:bodyPr>
          <a:p>
            <a:pPr>
              <a:buNone/>
            </a:pPr>
            <a:r>
              <a:rPr lang="en-US" altLang="zh-CN" sz="1600" baseline="0" dirty="0" err="1" smtClean="0">
                <a:solidFill>
                  <a:schemeClr val="bg2"/>
                </a:solidFill>
              </a:rPr>
              <a:t>Team members: Yuchen Song, Wei Yan, Jingwen Deng, Minghui Yin, Junjie Li</a:t>
            </a:r>
            <a:endParaRPr lang="en-US" altLang="zh-CN" sz="1600" baseline="0" dirty="0" err="1" smtClean="0">
              <a:solidFill>
                <a:schemeClr val="bg2"/>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2291" name="文本框 7"/>
          <p:cNvSpPr txBox="1"/>
          <p:nvPr/>
        </p:nvSpPr>
        <p:spPr>
          <a:xfrm>
            <a:off x="152400" y="685800"/>
            <a:ext cx="6204585"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Initial design - Catapulting Module v1</a:t>
            </a:r>
            <a:endParaRPr lang="en-US" altLang="zh-CN" b="0" baseline="0" dirty="0">
              <a:solidFill>
                <a:srgbClr val="002060"/>
              </a:solidFill>
              <a:latin typeface="Arial" panose="020B0604020202020204" pitchFamily="34" charset="0"/>
              <a:ea typeface="宋体" panose="02010600030101010101" pitchFamily="2" charset="-122"/>
            </a:endParaRPr>
          </a:p>
        </p:txBody>
      </p:sp>
      <p:sp>
        <p:nvSpPr>
          <p:cNvPr id="12294" name="矩形 2"/>
          <p:cNvSpPr/>
          <p:nvPr/>
        </p:nvSpPr>
        <p:spPr>
          <a:xfrm>
            <a:off x="3294063" y="2438400"/>
            <a:ext cx="914400" cy="1981200"/>
          </a:xfrm>
          <a:prstGeom prst="rect">
            <a:avLst/>
          </a:prstGeom>
          <a:solidFill>
            <a:schemeClr val="tx1"/>
          </a:solidFill>
          <a:ln w="9525">
            <a:noFill/>
          </a:ln>
        </p:spPr>
        <p:txBody>
          <a:bodyPr/>
          <a:p>
            <a:pPr marL="342900" indent="-342900">
              <a:spcBef>
                <a:spcPct val="20000"/>
              </a:spcBef>
              <a:buChar char="•"/>
            </a:pPr>
            <a:endParaRPr lang="zh-CN" altLang="en-US" dirty="0">
              <a:latin typeface="Arial" panose="020B0604020202020204" pitchFamily="34" charset="0"/>
              <a:ea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288925" y="1447800"/>
            <a:ext cx="3909695" cy="26346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571690" y="1447800"/>
            <a:ext cx="4165600" cy="2634615"/>
          </a:xfrm>
          <a:prstGeom prst="rect">
            <a:avLst/>
          </a:prstGeom>
        </p:spPr>
      </p:pic>
      <p:sp>
        <p:nvSpPr>
          <p:cNvPr id="14343" name="文本框 11"/>
          <p:cNvSpPr txBox="1"/>
          <p:nvPr/>
        </p:nvSpPr>
        <p:spPr>
          <a:xfrm>
            <a:off x="304800" y="4267200"/>
            <a:ext cx="8153400" cy="2235200"/>
          </a:xfrm>
          <a:prstGeom prst="rect">
            <a:avLst/>
          </a:prstGeom>
          <a:noFill/>
          <a:ln w="9525">
            <a:noFill/>
          </a:ln>
        </p:spPr>
        <p:txBody>
          <a:bodyPr>
            <a:spAutoFit/>
          </a:bodyPr>
          <a:p>
            <a:pPr marL="342900" indent="-342900">
              <a:lnSpc>
                <a:spcPct val="114000"/>
              </a:lnSpc>
              <a:spcAft>
                <a:spcPts val="1200"/>
              </a:spcAft>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Based on spring</a:t>
            </a:r>
            <a:endParaRPr lang="en-US" altLang="zh-CN" sz="2400" b="0" baseline="0" dirty="0">
              <a:solidFill>
                <a:schemeClr val="bg2"/>
              </a:solidFill>
              <a:latin typeface="Arial" panose="020B0604020202020204" pitchFamily="34" charset="0"/>
              <a:ea typeface="宋体" panose="02010600030101010101" pitchFamily="2" charset="-122"/>
            </a:endParaRPr>
          </a:p>
          <a:p>
            <a:pPr marL="342900" indent="-342900">
              <a:lnSpc>
                <a:spcPct val="114000"/>
              </a:lnSpc>
              <a:spcAft>
                <a:spcPts val="1200"/>
              </a:spcAft>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2 spring</a:t>
            </a:r>
            <a:r>
              <a:rPr lang="en-US" altLang="zh-CN" sz="2400" b="0" baseline="0" dirty="0">
                <a:solidFill>
                  <a:schemeClr val="bg2"/>
                </a:solidFill>
                <a:latin typeface="Arial" panose="020B0604020202020204" pitchFamily="34" charset="0"/>
                <a:ea typeface="宋体" panose="02010600030101010101" pitchFamily="2" charset="-122"/>
              </a:rPr>
              <a:t>s to keep balance</a:t>
            </a:r>
            <a:endParaRPr lang="en-US" altLang="zh-CN" sz="2400" b="0" baseline="0" dirty="0">
              <a:solidFill>
                <a:schemeClr val="bg2"/>
              </a:solidFill>
              <a:latin typeface="Arial" panose="020B0604020202020204" pitchFamily="34" charset="0"/>
              <a:ea typeface="宋体" panose="02010600030101010101" pitchFamily="2" charset="-122"/>
            </a:endParaRPr>
          </a:p>
          <a:p>
            <a:pPr marL="342900" indent="-342900">
              <a:lnSpc>
                <a:spcPct val="114000"/>
              </a:lnSpc>
              <a:spcAft>
                <a:spcPts val="1200"/>
              </a:spcAft>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Adapt to different sizes of balls</a:t>
            </a:r>
            <a:endParaRPr lang="en-US" altLang="zh-CN" sz="2400" b="0" baseline="0" dirty="0">
              <a:solidFill>
                <a:schemeClr val="bg2"/>
              </a:solidFill>
              <a:latin typeface="Arial" panose="020B0604020202020204" pitchFamily="34" charset="0"/>
              <a:ea typeface="宋体" panose="02010600030101010101" pitchFamily="2" charset="-122"/>
            </a:endParaRPr>
          </a:p>
          <a:p>
            <a:pPr marL="342900" indent="-342900">
              <a:lnSpc>
                <a:spcPct val="114000"/>
              </a:lnSpc>
              <a:spcAft>
                <a:spcPts val="1200"/>
              </a:spcAft>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Limit ejection direction</a:t>
            </a:r>
            <a:endParaRPr lang="en-US" altLang="zh-CN" sz="2400" b="0" baseline="0" dirty="0">
              <a:solidFill>
                <a:schemeClr val="bg2"/>
              </a:solidFill>
              <a:latin typeface="Arial" panose="020B0604020202020204" pitchFamily="34" charset="0"/>
              <a:ea typeface="宋体" panose="02010600030101010101" pitchFamily="2" charset="-122"/>
            </a:endParaRPr>
          </a:p>
        </p:txBody>
      </p:sp>
      <p:sp>
        <p:nvSpPr>
          <p:cNvPr id="2" name="文本框 1"/>
          <p:cNvSpPr txBox="1"/>
          <p:nvPr/>
        </p:nvSpPr>
        <p:spPr>
          <a:xfrm>
            <a:off x="4304030" y="3303270"/>
            <a:ext cx="535305" cy="250825"/>
          </a:xfrm>
          <a:prstGeom prst="rect">
            <a:avLst/>
          </a:prstGeom>
          <a:noFill/>
        </p:spPr>
        <p:txBody>
          <a:bodyPr wrap="none" rtlCol="0" anchor="t">
            <a:spAutoFit/>
          </a:bodyPr>
          <a:p>
            <a:pPr>
              <a:buNone/>
            </a:pPr>
            <a:r>
              <a:rPr lang="en-US" altLang="en-US" sz="1600" dirty="0">
                <a:sym typeface="+mn-ea"/>
              </a:rPr>
              <a:t>baffle</a:t>
            </a:r>
            <a:endParaRPr lang="zh-CN" altLang="en-US" sz="1600" baseline="0" dirty="0" err="1" smtClean="0">
              <a:solidFill>
                <a:schemeClr val="bg2"/>
              </a:solidFill>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2291" name="文本框 7"/>
          <p:cNvSpPr txBox="1"/>
          <p:nvPr/>
        </p:nvSpPr>
        <p:spPr>
          <a:xfrm>
            <a:off x="152400" y="685800"/>
            <a:ext cx="6204585"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Initial design - Catapulting Module v1</a:t>
            </a:r>
            <a:endParaRPr lang="en-US" altLang="zh-CN" b="0" baseline="0" dirty="0">
              <a:solidFill>
                <a:srgbClr val="002060"/>
              </a:solidFill>
              <a:latin typeface="Arial" panose="020B0604020202020204" pitchFamily="34" charset="0"/>
              <a:ea typeface="宋体" panose="02010600030101010101" pitchFamily="2" charset="-122"/>
            </a:endParaRPr>
          </a:p>
        </p:txBody>
      </p:sp>
      <p:sp>
        <p:nvSpPr>
          <p:cNvPr id="12294" name="矩形 2"/>
          <p:cNvSpPr/>
          <p:nvPr/>
        </p:nvSpPr>
        <p:spPr>
          <a:xfrm>
            <a:off x="3294063" y="2438400"/>
            <a:ext cx="914400" cy="1981200"/>
          </a:xfrm>
          <a:prstGeom prst="rect">
            <a:avLst/>
          </a:prstGeom>
          <a:solidFill>
            <a:schemeClr val="tx1"/>
          </a:solidFill>
          <a:ln w="9525">
            <a:noFill/>
          </a:ln>
        </p:spPr>
        <p:txBody>
          <a:bodyPr/>
          <a:p>
            <a:pPr marL="342900" indent="-342900">
              <a:spcBef>
                <a:spcPct val="20000"/>
              </a:spcBef>
              <a:buChar char="•"/>
            </a:pPr>
            <a:endParaRPr lang="zh-CN" altLang="en-US" dirty="0">
              <a:latin typeface="Arial" panose="020B0604020202020204" pitchFamily="34" charset="0"/>
              <a:ea typeface="宋体" panose="02010600030101010101" pitchFamily="2" charset="-122"/>
            </a:endParaRPr>
          </a:p>
        </p:txBody>
      </p:sp>
      <p:pic>
        <p:nvPicPr>
          <p:cNvPr id="5" name="图片 4" descr="C:\Users\HP\Desktop\pre\图\弹簧限位夹.gif弹簧限位夹"/>
          <p:cNvPicPr>
            <a:picLocks noChangeAspect="1"/>
          </p:cNvPicPr>
          <p:nvPr>
            <p:custDataLst>
              <p:tags r:id="rId1"/>
            </p:custDataLst>
          </p:nvPr>
        </p:nvPicPr>
        <p:blipFill>
          <a:blip r:embed="rId2"/>
          <a:srcRect/>
          <a:stretch>
            <a:fillRect/>
          </a:stretch>
        </p:blipFill>
        <p:spPr>
          <a:xfrm>
            <a:off x="5227320" y="1447800"/>
            <a:ext cx="3352800" cy="4570730"/>
          </a:xfrm>
          <a:prstGeom prst="rect">
            <a:avLst/>
          </a:prstGeom>
        </p:spPr>
      </p:pic>
      <p:sp>
        <p:nvSpPr>
          <p:cNvPr id="14343" name="文本框 11"/>
          <p:cNvSpPr txBox="1"/>
          <p:nvPr/>
        </p:nvSpPr>
        <p:spPr>
          <a:xfrm>
            <a:off x="304800" y="1524000"/>
            <a:ext cx="8153400" cy="2235200"/>
          </a:xfrm>
          <a:prstGeom prst="rect">
            <a:avLst/>
          </a:prstGeom>
          <a:noFill/>
          <a:ln w="9525">
            <a:noFill/>
          </a:ln>
        </p:spPr>
        <p:txBody>
          <a:bodyPr>
            <a:spAutoFit/>
          </a:bodyPr>
          <a:p>
            <a:pPr marL="457200" indent="-457200">
              <a:lnSpc>
                <a:spcPct val="114000"/>
              </a:lnSpc>
              <a:spcAft>
                <a:spcPts val="1200"/>
              </a:spcAft>
              <a:buFont typeface="Arial" panose="020B0604020202020204" pitchFamily="34" charset="0"/>
              <a:buAutoNum type="arabicPeriod"/>
            </a:pPr>
            <a:r>
              <a:rPr lang="en-US" altLang="zh-CN" sz="2400" b="0" baseline="0" dirty="0">
                <a:solidFill>
                  <a:schemeClr val="bg2"/>
                </a:solidFill>
                <a:latin typeface="Arial" panose="020B0604020202020204" pitchFamily="34" charset="0"/>
                <a:ea typeface="宋体" panose="02010600030101010101" pitchFamily="2" charset="-122"/>
              </a:rPr>
              <a:t>Close the claw </a:t>
            </a:r>
            <a:endParaRPr lang="en-US" altLang="zh-CN" sz="2400" b="0" baseline="0" dirty="0">
              <a:solidFill>
                <a:schemeClr val="bg2"/>
              </a:solidFill>
              <a:latin typeface="Arial" panose="020B0604020202020204" pitchFamily="34" charset="0"/>
              <a:ea typeface="宋体" panose="02010600030101010101" pitchFamily="2" charset="-122"/>
            </a:endParaRPr>
          </a:p>
          <a:p>
            <a:pPr marL="457200" indent="-457200">
              <a:lnSpc>
                <a:spcPct val="114000"/>
              </a:lnSpc>
              <a:spcAft>
                <a:spcPts val="1200"/>
              </a:spcAft>
              <a:buFont typeface="Arial" panose="020B0604020202020204" pitchFamily="34" charset="0"/>
              <a:buAutoNum type="arabicPeriod"/>
            </a:pPr>
            <a:r>
              <a:rPr lang="en-US" altLang="zh-CN" sz="2400" b="0" baseline="0" dirty="0">
                <a:solidFill>
                  <a:schemeClr val="bg2"/>
                </a:solidFill>
                <a:latin typeface="Arial" panose="020B0604020202020204" pitchFamily="34" charset="0"/>
                <a:ea typeface="宋体" panose="02010600030101010101" pitchFamily="2" charset="-122"/>
              </a:rPr>
              <a:t>Pull the baffle back</a:t>
            </a:r>
            <a:endParaRPr lang="en-US" altLang="zh-CN" sz="2400" b="0" baseline="0" dirty="0">
              <a:solidFill>
                <a:schemeClr val="bg2"/>
              </a:solidFill>
              <a:latin typeface="Arial" panose="020B0604020202020204" pitchFamily="34" charset="0"/>
              <a:ea typeface="宋体" panose="02010600030101010101" pitchFamily="2" charset="-122"/>
            </a:endParaRPr>
          </a:p>
          <a:p>
            <a:pPr marL="457200" indent="-457200">
              <a:lnSpc>
                <a:spcPct val="114000"/>
              </a:lnSpc>
              <a:spcAft>
                <a:spcPts val="1200"/>
              </a:spcAft>
              <a:buFont typeface="Arial" panose="020B0604020202020204" pitchFamily="34" charset="0"/>
              <a:buAutoNum type="arabicPeriod"/>
            </a:pPr>
            <a:r>
              <a:rPr lang="en-US" altLang="zh-CN" sz="2400" b="0" baseline="0" dirty="0">
                <a:solidFill>
                  <a:schemeClr val="bg2"/>
                </a:solidFill>
                <a:latin typeface="Arial" panose="020B0604020202020204" pitchFamily="34" charset="0"/>
                <a:ea typeface="宋体" panose="02010600030101010101" pitchFamily="2" charset="-122"/>
              </a:rPr>
              <a:t>Open the claw</a:t>
            </a:r>
            <a:endParaRPr lang="en-US" altLang="zh-CN" sz="2400" b="0" baseline="0" dirty="0">
              <a:solidFill>
                <a:schemeClr val="bg2"/>
              </a:solidFill>
              <a:latin typeface="Arial" panose="020B0604020202020204" pitchFamily="34" charset="0"/>
              <a:ea typeface="宋体" panose="02010600030101010101" pitchFamily="2" charset="-122"/>
            </a:endParaRPr>
          </a:p>
          <a:p>
            <a:pPr marL="457200" indent="-457200">
              <a:lnSpc>
                <a:spcPct val="114000"/>
              </a:lnSpc>
              <a:spcAft>
                <a:spcPts val="1200"/>
              </a:spcAft>
              <a:buFont typeface="Arial" panose="020B0604020202020204" pitchFamily="34" charset="0"/>
              <a:buAutoNum type="arabicPeriod"/>
            </a:pPr>
            <a:r>
              <a:rPr lang="en-US" altLang="zh-CN" sz="2400" b="0" baseline="0" dirty="0">
                <a:solidFill>
                  <a:schemeClr val="bg2"/>
                </a:solidFill>
                <a:latin typeface="Arial" panose="020B0604020202020204" pitchFamily="34" charset="0"/>
                <a:ea typeface="宋体" panose="02010600030101010101" pitchFamily="2" charset="-122"/>
              </a:rPr>
              <a:t>The ball is pushed off</a:t>
            </a:r>
            <a:endParaRPr lang="en-US" altLang="zh-CN" sz="2400" b="0" baseline="0" dirty="0">
              <a:solidFill>
                <a:schemeClr val="bg2"/>
              </a:solidFill>
              <a:latin typeface="Arial" panose="020B0604020202020204" pitchFamily="34" charset="0"/>
              <a:ea typeface="宋体" panose="02010600030101010101" pitchFamily="2" charset="-122"/>
            </a:endParaRPr>
          </a:p>
        </p:txBody>
      </p:sp>
      <p:sp>
        <p:nvSpPr>
          <p:cNvPr id="2" name="文本框 1"/>
          <p:cNvSpPr txBox="1"/>
          <p:nvPr/>
        </p:nvSpPr>
        <p:spPr>
          <a:xfrm>
            <a:off x="4304030" y="3303270"/>
            <a:ext cx="535305" cy="250825"/>
          </a:xfrm>
          <a:prstGeom prst="rect">
            <a:avLst/>
          </a:prstGeom>
          <a:noFill/>
        </p:spPr>
        <p:txBody>
          <a:bodyPr wrap="none" rtlCol="0" anchor="t">
            <a:spAutoFit/>
          </a:bodyPr>
          <a:p>
            <a:pPr>
              <a:buNone/>
            </a:pPr>
            <a:r>
              <a:rPr lang="en-US" altLang="en-US" sz="1600" dirty="0">
                <a:sym typeface="+mn-ea"/>
              </a:rPr>
              <a:t>baffle</a:t>
            </a:r>
            <a:endParaRPr lang="zh-CN" altLang="en-US" sz="1600" baseline="0" dirty="0" err="1" smtClean="0">
              <a:solidFill>
                <a:schemeClr val="bg2"/>
              </a:solidFil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2291" name="文本框 7"/>
          <p:cNvSpPr txBox="1"/>
          <p:nvPr/>
        </p:nvSpPr>
        <p:spPr>
          <a:xfrm>
            <a:off x="152400" y="685800"/>
            <a:ext cx="6204585"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Initial design - Catapulting Module v1</a:t>
            </a:r>
            <a:endParaRPr lang="en-US" altLang="zh-CN" b="0" baseline="0" dirty="0">
              <a:solidFill>
                <a:srgbClr val="002060"/>
              </a:solidFill>
              <a:latin typeface="Arial" panose="020B0604020202020204" pitchFamily="34" charset="0"/>
              <a:ea typeface="宋体" panose="02010600030101010101" pitchFamily="2" charset="-122"/>
            </a:endParaRPr>
          </a:p>
        </p:txBody>
      </p:sp>
      <p:sp>
        <p:nvSpPr>
          <p:cNvPr id="12294" name="矩形 2"/>
          <p:cNvSpPr/>
          <p:nvPr/>
        </p:nvSpPr>
        <p:spPr>
          <a:xfrm>
            <a:off x="3294063" y="2438400"/>
            <a:ext cx="914400" cy="1981200"/>
          </a:xfrm>
          <a:prstGeom prst="rect">
            <a:avLst/>
          </a:prstGeom>
          <a:solidFill>
            <a:schemeClr val="tx1"/>
          </a:solidFill>
          <a:ln w="9525">
            <a:noFill/>
          </a:ln>
        </p:spPr>
        <p:txBody>
          <a:bodyPr/>
          <a:p>
            <a:pPr marL="342900" indent="-342900">
              <a:spcBef>
                <a:spcPct val="20000"/>
              </a:spcBef>
              <a:buChar char="•"/>
            </a:pPr>
            <a:endParaRPr lang="zh-CN" altLang="en-US" dirty="0">
              <a:latin typeface="Arial" panose="020B0604020202020204" pitchFamily="34" charset="0"/>
              <a:ea typeface="宋体" panose="02010600030101010101" pitchFamily="2" charset="-122"/>
            </a:endParaRPr>
          </a:p>
        </p:txBody>
      </p:sp>
      <p:sp>
        <p:nvSpPr>
          <p:cNvPr id="14343" name="文本框 11"/>
          <p:cNvSpPr txBox="1"/>
          <p:nvPr/>
        </p:nvSpPr>
        <p:spPr>
          <a:xfrm>
            <a:off x="304800" y="1524000"/>
            <a:ext cx="8153400" cy="1660525"/>
          </a:xfrm>
          <a:prstGeom prst="rect">
            <a:avLst/>
          </a:prstGeom>
          <a:noFill/>
          <a:ln w="9525">
            <a:noFill/>
          </a:ln>
        </p:spPr>
        <p:txBody>
          <a:bodyPr>
            <a:spAutoFit/>
          </a:bodyPr>
          <a:p>
            <a:pPr>
              <a:lnSpc>
                <a:spcPct val="114000"/>
              </a:lnSpc>
              <a:spcAft>
                <a:spcPts val="1200"/>
              </a:spcAft>
              <a:buFont typeface="Arial" panose="020B0604020202020204" pitchFamily="34" charset="0"/>
            </a:pPr>
            <a:r>
              <a:rPr lang="en-US" altLang="zh-CN" sz="2400" b="0" baseline="0" dirty="0">
                <a:solidFill>
                  <a:schemeClr val="bg2"/>
                </a:solidFill>
                <a:latin typeface="Arial" panose="020B0604020202020204" pitchFamily="34" charset="0"/>
                <a:ea typeface="宋体" panose="02010600030101010101" pitchFamily="2" charset="-122"/>
              </a:rPr>
              <a:t>Limitations</a:t>
            </a:r>
            <a:endParaRPr lang="en-US" altLang="zh-CN" sz="2400" b="0" baseline="0" dirty="0">
              <a:solidFill>
                <a:schemeClr val="bg2"/>
              </a:solidFill>
              <a:latin typeface="Arial" panose="020B0604020202020204" pitchFamily="34" charset="0"/>
              <a:ea typeface="宋体" panose="02010600030101010101" pitchFamily="2" charset="-122"/>
            </a:endParaRPr>
          </a:p>
          <a:p>
            <a:pPr marL="800100" lvl="1" indent="-342900">
              <a:lnSpc>
                <a:spcPct val="114000"/>
              </a:lnSpc>
              <a:spcAft>
                <a:spcPts val="1200"/>
              </a:spcAft>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Cannot provide enough force to compress the spring</a:t>
            </a:r>
            <a:endParaRPr lang="en-US" altLang="zh-CN" sz="2400" b="0" baseline="0" dirty="0">
              <a:solidFill>
                <a:schemeClr val="bg2"/>
              </a:solidFill>
              <a:latin typeface="Arial" panose="020B0604020202020204" pitchFamily="34" charset="0"/>
              <a:ea typeface="宋体" panose="02010600030101010101" pitchFamily="2" charset="-122"/>
            </a:endParaRPr>
          </a:p>
          <a:p>
            <a:pPr marL="800100" lvl="1" indent="-342900">
              <a:lnSpc>
                <a:spcPct val="114000"/>
              </a:lnSpc>
              <a:spcAft>
                <a:spcPts val="1200"/>
              </a:spcAft>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The spring returns to its original length slowly</a:t>
            </a:r>
            <a:endParaRPr lang="en-US" altLang="zh-CN" sz="2400" b="0" baseline="0" dirty="0">
              <a:solidFill>
                <a:schemeClr val="bg2"/>
              </a:solidFill>
              <a:latin typeface="Arial" panose="020B0604020202020204" pitchFamily="34" charset="0"/>
              <a:ea typeface="宋体" panose="02010600030101010101" pitchFamily="2" charset="-122"/>
            </a:endParaRPr>
          </a:p>
        </p:txBody>
      </p:sp>
      <p:sp>
        <p:nvSpPr>
          <p:cNvPr id="2" name="文本框 1"/>
          <p:cNvSpPr txBox="1"/>
          <p:nvPr/>
        </p:nvSpPr>
        <p:spPr>
          <a:xfrm>
            <a:off x="4304030" y="3303270"/>
            <a:ext cx="535305" cy="250825"/>
          </a:xfrm>
          <a:prstGeom prst="rect">
            <a:avLst/>
          </a:prstGeom>
          <a:noFill/>
        </p:spPr>
        <p:txBody>
          <a:bodyPr wrap="none" rtlCol="0" anchor="t">
            <a:spAutoFit/>
          </a:bodyPr>
          <a:p>
            <a:pPr>
              <a:buNone/>
            </a:pPr>
            <a:r>
              <a:rPr lang="en-US" altLang="en-US" sz="1600" dirty="0">
                <a:sym typeface="+mn-ea"/>
              </a:rPr>
              <a:t>baffle</a:t>
            </a:r>
            <a:endParaRPr lang="zh-CN" altLang="en-US" sz="1600" baseline="0" dirty="0" err="1" smtClean="0">
              <a:solidFill>
                <a:schemeClr val="bg2"/>
              </a:solidFill>
            </a:endParaRPr>
          </a:p>
        </p:txBody>
      </p:sp>
      <p:pic>
        <p:nvPicPr>
          <p:cNvPr id="4" name="图片 3"/>
          <p:cNvPicPr>
            <a:picLocks noChangeAspect="1"/>
          </p:cNvPicPr>
          <p:nvPr/>
        </p:nvPicPr>
        <p:blipFill>
          <a:blip r:embed="rId1"/>
          <a:stretch>
            <a:fillRect/>
          </a:stretch>
        </p:blipFill>
        <p:spPr>
          <a:xfrm>
            <a:off x="2438400" y="3303270"/>
            <a:ext cx="4314825" cy="323659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2291" name="文本框 7"/>
          <p:cNvSpPr txBox="1"/>
          <p:nvPr/>
        </p:nvSpPr>
        <p:spPr>
          <a:xfrm>
            <a:off x="152400" y="685800"/>
            <a:ext cx="6204585"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Initial design - Catapulting Module v2</a:t>
            </a:r>
            <a:endParaRPr lang="en-US" altLang="zh-CN" b="0" baseline="0" dirty="0">
              <a:solidFill>
                <a:srgbClr val="002060"/>
              </a:solidFill>
              <a:latin typeface="Arial" panose="020B0604020202020204" pitchFamily="34" charset="0"/>
              <a:ea typeface="宋体" panose="02010600030101010101" pitchFamily="2" charset="-122"/>
            </a:endParaRPr>
          </a:p>
        </p:txBody>
      </p:sp>
      <p:sp>
        <p:nvSpPr>
          <p:cNvPr id="12294" name="矩形 2"/>
          <p:cNvSpPr/>
          <p:nvPr/>
        </p:nvSpPr>
        <p:spPr>
          <a:xfrm>
            <a:off x="3294063" y="2438400"/>
            <a:ext cx="914400" cy="1981200"/>
          </a:xfrm>
          <a:prstGeom prst="rect">
            <a:avLst/>
          </a:prstGeom>
          <a:solidFill>
            <a:schemeClr val="tx1"/>
          </a:solidFill>
          <a:ln w="9525">
            <a:noFill/>
          </a:ln>
        </p:spPr>
        <p:txBody>
          <a:bodyPr/>
          <a:p>
            <a:pPr marL="342900" indent="-342900">
              <a:spcBef>
                <a:spcPct val="20000"/>
              </a:spcBef>
              <a:buChar char="•"/>
            </a:pPr>
            <a:endParaRPr lang="zh-CN" altLang="en-US" dirty="0">
              <a:latin typeface="Arial" panose="020B0604020202020204" pitchFamily="34" charset="0"/>
              <a:ea typeface="宋体" panose="02010600030101010101" pitchFamily="2" charset="-122"/>
            </a:endParaRPr>
          </a:p>
        </p:txBody>
      </p:sp>
      <p:sp>
        <p:nvSpPr>
          <p:cNvPr id="2" name="文本框 1"/>
          <p:cNvSpPr txBox="1"/>
          <p:nvPr/>
        </p:nvSpPr>
        <p:spPr>
          <a:xfrm>
            <a:off x="4304030" y="3303270"/>
            <a:ext cx="535305" cy="250825"/>
          </a:xfrm>
          <a:prstGeom prst="rect">
            <a:avLst/>
          </a:prstGeom>
          <a:noFill/>
        </p:spPr>
        <p:txBody>
          <a:bodyPr wrap="none" rtlCol="0" anchor="t">
            <a:spAutoFit/>
          </a:bodyPr>
          <a:p>
            <a:pPr>
              <a:buNone/>
            </a:pPr>
            <a:r>
              <a:rPr lang="en-US" altLang="en-US" sz="1600" dirty="0">
                <a:sym typeface="+mn-ea"/>
              </a:rPr>
              <a:t>baffle</a:t>
            </a:r>
            <a:endParaRPr lang="zh-CN" altLang="en-US" sz="1600" baseline="0" dirty="0" err="1" smtClean="0">
              <a:solidFill>
                <a:schemeClr val="bg2"/>
              </a:solidFill>
            </a:endParaRPr>
          </a:p>
        </p:txBody>
      </p:sp>
      <p:pic>
        <p:nvPicPr>
          <p:cNvPr id="5" name="图片 5"/>
          <p:cNvPicPr>
            <a:picLocks noChangeAspect="1"/>
          </p:cNvPicPr>
          <p:nvPr/>
        </p:nvPicPr>
        <p:blipFill>
          <a:blip r:embed="rId1"/>
          <a:stretch>
            <a:fillRect/>
          </a:stretch>
        </p:blipFill>
        <p:spPr>
          <a:xfrm>
            <a:off x="228600" y="1523683"/>
            <a:ext cx="3962400" cy="2009775"/>
          </a:xfrm>
          <a:prstGeom prst="rect">
            <a:avLst/>
          </a:prstGeom>
          <a:noFill/>
          <a:ln w="9525">
            <a:noFill/>
          </a:ln>
        </p:spPr>
      </p:pic>
      <p:pic>
        <p:nvPicPr>
          <p:cNvPr id="12292" name="图片 7"/>
          <p:cNvPicPr>
            <a:picLocks noChangeAspect="1"/>
          </p:cNvPicPr>
          <p:nvPr/>
        </p:nvPicPr>
        <p:blipFill>
          <a:blip r:embed="rId2"/>
          <a:stretch>
            <a:fillRect/>
          </a:stretch>
        </p:blipFill>
        <p:spPr>
          <a:xfrm>
            <a:off x="4495800" y="1526858"/>
            <a:ext cx="3962400" cy="2009775"/>
          </a:xfrm>
          <a:prstGeom prst="rect">
            <a:avLst/>
          </a:prstGeom>
          <a:noFill/>
          <a:ln w="9525">
            <a:noFill/>
          </a:ln>
        </p:spPr>
      </p:pic>
      <p:sp>
        <p:nvSpPr>
          <p:cNvPr id="9" name="文本框 8"/>
          <p:cNvSpPr txBox="1"/>
          <p:nvPr/>
        </p:nvSpPr>
        <p:spPr>
          <a:xfrm>
            <a:off x="457200" y="3810000"/>
            <a:ext cx="8153400" cy="2656205"/>
          </a:xfrm>
          <a:prstGeom prst="rect">
            <a:avLst/>
          </a:prstGeom>
          <a:noFill/>
        </p:spPr>
        <p:txBody>
          <a:bodyPr wrap="square" rtlCol="0">
            <a:spAutoFit/>
          </a:bodyPr>
          <a:p>
            <a:pPr algn="l">
              <a:lnSpc>
                <a:spcPct val="114000"/>
              </a:lnSpc>
              <a:spcAft>
                <a:spcPts val="1200"/>
              </a:spcAft>
              <a:buClrTx/>
              <a:buSzTx/>
              <a:buFont typeface="Arial" panose="020B0604020202020204" pitchFamily="34" charset="0"/>
              <a:buNone/>
            </a:pPr>
            <a:r>
              <a:rPr lang="en-US" altLang="zh-CN" sz="2400" b="0" baseline="0" dirty="0">
                <a:solidFill>
                  <a:schemeClr val="bg2"/>
                </a:solidFill>
                <a:latin typeface="Arial" panose="020B0604020202020204" pitchFamily="34" charset="0"/>
                <a:ea typeface="宋体" panose="02010600030101010101" pitchFamily="2" charset="-122"/>
              </a:rPr>
              <a:t>However, for the applications of our project, we especially need the following functions and features:</a:t>
            </a:r>
            <a:endParaRPr lang="en-US" altLang="zh-CN" sz="2400" b="0" baseline="0" dirty="0">
              <a:solidFill>
                <a:schemeClr val="bg2"/>
              </a:solidFill>
              <a:latin typeface="Arial" panose="020B0604020202020204" pitchFamily="34" charset="0"/>
              <a:ea typeface="宋体" panose="02010600030101010101" pitchFamily="2" charset="-122"/>
            </a:endParaRPr>
          </a:p>
          <a:p>
            <a:pPr marL="342900" lvl="0" indent="-342900" algn="l">
              <a:lnSpc>
                <a:spcPct val="114000"/>
              </a:lnSpc>
              <a:spcAft>
                <a:spcPts val="1200"/>
              </a:spcAft>
              <a:buClrTx/>
              <a:buSzTx/>
              <a:buFont typeface="Arial" panose="020B0604020202020204" pitchFamily="34" charset="0"/>
              <a:buChar char="•"/>
            </a:pPr>
            <a:r>
              <a:rPr lang="en-US" altLang="zh-CN" sz="2400" b="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rPr>
              <a:t>Controllable spacing of frictional wheels</a:t>
            </a:r>
            <a:endParaRPr lang="en-US" altLang="zh-CN" sz="2400" b="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endParaRPr>
          </a:p>
          <a:p>
            <a:pPr marL="342900" lvl="0" indent="-342900" algn="l">
              <a:lnSpc>
                <a:spcPct val="114000"/>
              </a:lnSpc>
              <a:spcAft>
                <a:spcPts val="1200"/>
              </a:spcAft>
              <a:buClrTx/>
              <a:buSzTx/>
              <a:buFont typeface="Arial" panose="020B0604020202020204" pitchFamily="34" charset="0"/>
              <a:buChar char="•"/>
            </a:pPr>
            <a:r>
              <a:rPr lang="en-US" altLang="zh-CN" sz="2400" b="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rPr>
              <a:t>Powerful DC motors</a:t>
            </a:r>
            <a:endParaRPr lang="en-US" altLang="zh-CN" sz="2400" b="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endParaRPr>
          </a:p>
          <a:p>
            <a:pPr marL="342900" lvl="0" indent="-342900" algn="l">
              <a:lnSpc>
                <a:spcPct val="114000"/>
              </a:lnSpc>
              <a:spcAft>
                <a:spcPts val="1200"/>
              </a:spcAft>
              <a:buClrTx/>
              <a:buSzTx/>
              <a:buFont typeface="Arial" panose="020B0604020202020204" pitchFamily="34" charset="0"/>
              <a:buChar char="•"/>
            </a:pPr>
            <a:r>
              <a:rPr lang="en-US" altLang="zh-CN" sz="2400" b="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rPr>
              <a:t>Thick and rough lateral surface of tires</a:t>
            </a:r>
            <a:endParaRPr lang="en-US" altLang="zh-CN" sz="2400" b="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endParaRPr>
          </a:p>
        </p:txBody>
      </p:sp>
      <p:sp>
        <p:nvSpPr>
          <p:cNvPr id="3" name="文本框 2"/>
          <p:cNvSpPr txBox="1"/>
          <p:nvPr/>
        </p:nvSpPr>
        <p:spPr>
          <a:xfrm>
            <a:off x="5943600" y="6489700"/>
            <a:ext cx="2672080" cy="368300"/>
          </a:xfrm>
          <a:prstGeom prst="rect">
            <a:avLst/>
          </a:prstGeom>
          <a:noFill/>
        </p:spPr>
        <p:txBody>
          <a:bodyPr wrap="none" rtlCol="0">
            <a:spAutoFit/>
          </a:bodyPr>
          <a:p>
            <a:pPr algn="l">
              <a:buNone/>
            </a:pPr>
            <a:r>
              <a:rPr lang="zh-CN" altLang="en-US" sz="900" baseline="0" dirty="0" err="1" smtClean="0">
                <a:solidFill>
                  <a:schemeClr val="bg2"/>
                </a:solidFill>
              </a:rPr>
              <a:t>https://www.bilibili.com/video/BV1LN411Q7y8</a:t>
            </a:r>
            <a:endParaRPr lang="zh-CN" altLang="en-US" sz="900" baseline="0" dirty="0" err="1" smtClean="0">
              <a:solidFill>
                <a:schemeClr val="bg2"/>
              </a:solidFill>
            </a:endParaRPr>
          </a:p>
          <a:p>
            <a:pPr algn="l">
              <a:buNone/>
            </a:pPr>
            <a:r>
              <a:rPr lang="zh-CN" altLang="en-US" sz="900" baseline="0" dirty="0" err="1" smtClean="0">
                <a:solidFill>
                  <a:schemeClr val="bg2"/>
                </a:solidFill>
              </a:rPr>
              <a:t>https://www.bilibili.com/video/BV1Ex411E7CV</a:t>
            </a:r>
            <a:endParaRPr lang="zh-CN" altLang="en-US" sz="900" baseline="0" dirty="0" err="1" smtClean="0">
              <a:solidFill>
                <a:schemeClr val="bg2"/>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latin typeface="Arial" panose="020B0604020202020204" pitchFamily="34" charset="0"/>
                <a:ea typeface="宋体" panose="02010600030101010101" pitchFamily="2" charset="-122"/>
              </a:rPr>
              <a:t>Project 1</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4339" name="文本框 7"/>
          <p:cNvSpPr txBox="1"/>
          <p:nvPr/>
        </p:nvSpPr>
        <p:spPr>
          <a:xfrm>
            <a:off x="152400" y="685800"/>
            <a:ext cx="6188075"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Initial design - Catapulting Module v2</a:t>
            </a:r>
            <a:endParaRPr lang="zh-CN" altLang="en-US" b="0" baseline="0" dirty="0">
              <a:solidFill>
                <a:srgbClr val="002060"/>
              </a:solidFill>
              <a:latin typeface="Arial" panose="020B0604020202020204" pitchFamily="34" charset="0"/>
              <a:ea typeface="宋体" panose="02010600030101010101" pitchFamily="2" charset="-122"/>
            </a:endParaRPr>
          </a:p>
        </p:txBody>
      </p:sp>
      <p:sp>
        <p:nvSpPr>
          <p:cNvPr id="14340" name="文本框 13"/>
          <p:cNvSpPr txBox="1"/>
          <p:nvPr/>
        </p:nvSpPr>
        <p:spPr>
          <a:xfrm>
            <a:off x="495300" y="1371600"/>
            <a:ext cx="8153400" cy="1660525"/>
          </a:xfrm>
          <a:prstGeom prst="rect">
            <a:avLst/>
          </a:prstGeom>
          <a:noFill/>
          <a:ln w="9525">
            <a:noFill/>
          </a:ln>
        </p:spPr>
        <p:txBody>
          <a:bodyPr>
            <a:spAutoFit/>
          </a:bodyPr>
          <a:p>
            <a:pPr marL="342900" indent="-342900" algn="l">
              <a:lnSpc>
                <a:spcPct val="114000"/>
              </a:lnSpc>
              <a:spcAft>
                <a:spcPts val="1200"/>
              </a:spcAft>
              <a:buClrTx/>
              <a:buSzTx/>
              <a:buFont typeface="Arial" panose="020B0604020202020204" pitchFamily="34" charset="0"/>
              <a:buChar char="•"/>
            </a:pPr>
            <a:r>
              <a:rPr lang="en-US" altLang="zh-CN" sz="2400" b="0" baseline="0" noProof="0" dirty="0">
                <a:ln>
                  <a:noFill/>
                </a:ln>
                <a:solidFill>
                  <a:schemeClr val="accent5">
                    <a:lumMod val="50000"/>
                  </a:schemeClr>
                </a:solidFill>
                <a:effectLst/>
                <a:uLnTx/>
                <a:uFillTx/>
                <a:ea typeface="宋体" panose="02010600030101010101" pitchFamily="2" charset="-122"/>
                <a:sym typeface="+mn-ea"/>
              </a:rPr>
              <a:t>Transmission rod structure</a:t>
            </a:r>
            <a:r>
              <a:rPr lang="en-US" altLang="zh-CN" sz="2400" b="0" baseline="0" dirty="0">
                <a:solidFill>
                  <a:schemeClr val="bg2"/>
                </a:solidFill>
                <a:ea typeface="宋体" panose="02010600030101010101" pitchFamily="2" charset="-122"/>
                <a:sym typeface="+mn-ea"/>
              </a:rPr>
              <a:t> driven by servo motor</a:t>
            </a:r>
            <a:endParaRPr lang="en-US" altLang="zh-CN" sz="2400" b="0" baseline="0" dirty="0">
              <a:solidFill>
                <a:schemeClr val="bg2"/>
              </a:solidFill>
              <a:latin typeface="Arial" panose="020B0604020202020204" pitchFamily="34" charset="0"/>
              <a:ea typeface="宋体" panose="02010600030101010101" pitchFamily="2" charset="-122"/>
            </a:endParaRPr>
          </a:p>
          <a:p>
            <a:pPr marL="342900" indent="-342900" algn="l">
              <a:lnSpc>
                <a:spcPct val="114000"/>
              </a:lnSpc>
              <a:spcAft>
                <a:spcPts val="1200"/>
              </a:spcAft>
              <a:buClrTx/>
              <a:buSzTx/>
              <a:buFont typeface="Arial" panose="020B0604020202020204" pitchFamily="34" charset="0"/>
              <a:buChar char="•"/>
            </a:pPr>
            <a:r>
              <a:rPr lang="en-US" altLang="zh-CN" sz="2400" b="0" baseline="0" dirty="0">
                <a:solidFill>
                  <a:schemeClr val="bg2"/>
                </a:solidFill>
                <a:ea typeface="宋体" panose="02010600030101010101" pitchFamily="2" charset="-122"/>
                <a:sym typeface="+mn-ea"/>
              </a:rPr>
              <a:t>High power DC motors placed on a horizontal level</a:t>
            </a:r>
            <a:endParaRPr lang="en-US" altLang="zh-CN" sz="2400" b="0" baseline="0" dirty="0">
              <a:solidFill>
                <a:schemeClr val="bg2"/>
              </a:solidFill>
              <a:latin typeface="Arial" panose="020B0604020202020204" pitchFamily="34" charset="0"/>
              <a:ea typeface="宋体" panose="02010600030101010101" pitchFamily="2" charset="-122"/>
            </a:endParaRPr>
          </a:p>
          <a:p>
            <a:pPr marL="342900" indent="-342900" algn="l">
              <a:lnSpc>
                <a:spcPct val="114000"/>
              </a:lnSpc>
              <a:spcAft>
                <a:spcPts val="1200"/>
              </a:spcAft>
              <a:buClrTx/>
              <a:buSzTx/>
              <a:buFont typeface="Arial" panose="020B0604020202020204" pitchFamily="34" charset="0"/>
              <a:buChar char="•"/>
            </a:pPr>
            <a:r>
              <a:rPr lang="en-US" altLang="zh-CN" sz="2400" b="0" baseline="0" dirty="0">
                <a:solidFill>
                  <a:schemeClr val="bg2"/>
                </a:solidFill>
                <a:ea typeface="宋体" panose="02010600030101010101" pitchFamily="2" charset="-122"/>
                <a:sym typeface="+mn-ea"/>
              </a:rPr>
              <a:t>Rough and large tires</a:t>
            </a:r>
            <a:endParaRPr lang="en-US" altLang="zh-CN" sz="2400" b="0" baseline="0" dirty="0">
              <a:solidFill>
                <a:schemeClr val="bg2"/>
              </a:solidFill>
              <a:latin typeface="Arial" panose="020B0604020202020204" pitchFamily="34" charset="0"/>
              <a:ea typeface="宋体" panose="02010600030101010101" pitchFamily="2" charset="-122"/>
            </a:endParaRPr>
          </a:p>
        </p:txBody>
      </p:sp>
      <p:pic>
        <p:nvPicPr>
          <p:cNvPr id="2" name="图片 1" descr="摩擦轮装置全览"/>
          <p:cNvPicPr>
            <a:picLocks noChangeAspect="1"/>
          </p:cNvPicPr>
          <p:nvPr/>
        </p:nvPicPr>
        <p:blipFill>
          <a:blip r:embed="rId1"/>
          <a:stretch>
            <a:fillRect/>
          </a:stretch>
        </p:blipFill>
        <p:spPr>
          <a:xfrm>
            <a:off x="495591" y="3429000"/>
            <a:ext cx="3564890" cy="2371090"/>
          </a:xfrm>
          <a:prstGeom prst="rect">
            <a:avLst/>
          </a:prstGeom>
        </p:spPr>
      </p:pic>
      <p:pic>
        <p:nvPicPr>
          <p:cNvPr id="3" name="图片 2" descr="摩擦轮传动装置"/>
          <p:cNvPicPr>
            <a:picLocks noChangeAspect="1"/>
          </p:cNvPicPr>
          <p:nvPr/>
        </p:nvPicPr>
        <p:blipFill>
          <a:blip r:embed="rId2"/>
          <a:stretch>
            <a:fillRect/>
          </a:stretch>
        </p:blipFill>
        <p:spPr>
          <a:xfrm>
            <a:off x="4686300" y="3432810"/>
            <a:ext cx="3434080" cy="235902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2291" name="文本框 7"/>
          <p:cNvSpPr txBox="1"/>
          <p:nvPr/>
        </p:nvSpPr>
        <p:spPr>
          <a:xfrm>
            <a:off x="152400" y="685800"/>
            <a:ext cx="6204585"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Initial design - Catapulting Module v2</a:t>
            </a:r>
            <a:endParaRPr lang="en-US" altLang="zh-CN" b="0" baseline="0" dirty="0">
              <a:solidFill>
                <a:srgbClr val="002060"/>
              </a:solidFill>
              <a:latin typeface="Arial" panose="020B0604020202020204" pitchFamily="34" charset="0"/>
              <a:ea typeface="宋体" panose="02010600030101010101" pitchFamily="2" charset="-122"/>
            </a:endParaRPr>
          </a:p>
        </p:txBody>
      </p:sp>
      <p:sp>
        <p:nvSpPr>
          <p:cNvPr id="12294" name="矩形 2"/>
          <p:cNvSpPr/>
          <p:nvPr/>
        </p:nvSpPr>
        <p:spPr>
          <a:xfrm>
            <a:off x="3294063" y="2438400"/>
            <a:ext cx="914400" cy="1981200"/>
          </a:xfrm>
          <a:prstGeom prst="rect">
            <a:avLst/>
          </a:prstGeom>
          <a:solidFill>
            <a:schemeClr val="tx1"/>
          </a:solidFill>
          <a:ln w="9525">
            <a:noFill/>
          </a:ln>
        </p:spPr>
        <p:txBody>
          <a:bodyPr/>
          <a:p>
            <a:pPr marL="342900" indent="-342900">
              <a:spcBef>
                <a:spcPct val="20000"/>
              </a:spcBef>
              <a:buChar char="•"/>
            </a:pPr>
            <a:endParaRPr lang="zh-CN" altLang="en-US" dirty="0">
              <a:latin typeface="Arial" panose="020B0604020202020204" pitchFamily="34" charset="0"/>
              <a:ea typeface="宋体" panose="02010600030101010101" pitchFamily="2" charset="-122"/>
            </a:endParaRPr>
          </a:p>
        </p:txBody>
      </p:sp>
      <p:sp>
        <p:nvSpPr>
          <p:cNvPr id="14343" name="文本框 11"/>
          <p:cNvSpPr txBox="1"/>
          <p:nvPr/>
        </p:nvSpPr>
        <p:spPr>
          <a:xfrm>
            <a:off x="304800" y="1524000"/>
            <a:ext cx="8153400" cy="1660525"/>
          </a:xfrm>
          <a:prstGeom prst="rect">
            <a:avLst/>
          </a:prstGeom>
          <a:noFill/>
          <a:ln w="9525">
            <a:noFill/>
          </a:ln>
        </p:spPr>
        <p:txBody>
          <a:bodyPr>
            <a:spAutoFit/>
          </a:bodyPr>
          <a:p>
            <a:pPr>
              <a:lnSpc>
                <a:spcPct val="114000"/>
              </a:lnSpc>
              <a:spcAft>
                <a:spcPts val="1200"/>
              </a:spcAft>
              <a:buFont typeface="Arial" panose="020B0604020202020204" pitchFamily="34" charset="0"/>
            </a:pPr>
            <a:r>
              <a:rPr lang="en-US" altLang="zh-CN" sz="2400" b="0" baseline="0" dirty="0">
                <a:solidFill>
                  <a:schemeClr val="bg2"/>
                </a:solidFill>
                <a:latin typeface="Arial" panose="020B0604020202020204" pitchFamily="34" charset="0"/>
                <a:ea typeface="宋体" panose="02010600030101010101" pitchFamily="2" charset="-122"/>
              </a:rPr>
              <a:t>Difficulties</a:t>
            </a:r>
            <a:endParaRPr lang="en-US" altLang="zh-CN" sz="2400" b="0" baseline="0" dirty="0">
              <a:solidFill>
                <a:schemeClr val="bg2"/>
              </a:solidFill>
              <a:latin typeface="Arial" panose="020B0604020202020204" pitchFamily="34" charset="0"/>
              <a:ea typeface="宋体" panose="02010600030101010101" pitchFamily="2" charset="-122"/>
            </a:endParaRPr>
          </a:p>
          <a:p>
            <a:pPr marL="800100" lvl="1" indent="-342900">
              <a:lnSpc>
                <a:spcPct val="114000"/>
              </a:lnSpc>
              <a:spcAft>
                <a:spcPts val="1200"/>
              </a:spcAft>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Reaction time is short</a:t>
            </a:r>
            <a:endParaRPr lang="en-US" altLang="zh-CN" sz="2400" b="0" baseline="0" dirty="0">
              <a:solidFill>
                <a:schemeClr val="bg2"/>
              </a:solidFill>
              <a:latin typeface="Arial" panose="020B0604020202020204" pitchFamily="34" charset="0"/>
              <a:ea typeface="宋体" panose="02010600030101010101" pitchFamily="2" charset="-122"/>
            </a:endParaRPr>
          </a:p>
          <a:p>
            <a:pPr marL="800100" lvl="1" indent="-342900">
              <a:lnSpc>
                <a:spcPct val="114000"/>
              </a:lnSpc>
              <a:spcAft>
                <a:spcPts val="1200"/>
              </a:spcAft>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Friction is not enough</a:t>
            </a:r>
            <a:endParaRPr lang="en-US" altLang="zh-CN" sz="2400" b="0" baseline="0" dirty="0">
              <a:solidFill>
                <a:schemeClr val="bg2"/>
              </a:solidFill>
              <a:latin typeface="Arial" panose="020B0604020202020204" pitchFamily="34" charset="0"/>
              <a:ea typeface="宋体" panose="02010600030101010101" pitchFamily="2" charset="-122"/>
            </a:endParaRPr>
          </a:p>
        </p:txBody>
      </p:sp>
      <p:sp>
        <p:nvSpPr>
          <p:cNvPr id="2" name="文本框 1"/>
          <p:cNvSpPr txBox="1"/>
          <p:nvPr/>
        </p:nvSpPr>
        <p:spPr>
          <a:xfrm>
            <a:off x="4304030" y="3303270"/>
            <a:ext cx="535305" cy="250825"/>
          </a:xfrm>
          <a:prstGeom prst="rect">
            <a:avLst/>
          </a:prstGeom>
          <a:noFill/>
        </p:spPr>
        <p:txBody>
          <a:bodyPr wrap="none" rtlCol="0" anchor="t">
            <a:spAutoFit/>
          </a:bodyPr>
          <a:p>
            <a:pPr>
              <a:buNone/>
            </a:pPr>
            <a:r>
              <a:rPr lang="en-US" altLang="en-US" sz="1600" dirty="0">
                <a:sym typeface="+mn-ea"/>
              </a:rPr>
              <a:t>baffle</a:t>
            </a:r>
            <a:endParaRPr lang="zh-CN" altLang="en-US" sz="1600" baseline="0" dirty="0" err="1" smtClean="0">
              <a:solidFill>
                <a:schemeClr val="bg2"/>
              </a:solidFill>
            </a:endParaRPr>
          </a:p>
        </p:txBody>
      </p:sp>
      <p:pic>
        <p:nvPicPr>
          <p:cNvPr id="3" name="图片 2" descr="C:/Users/HP/AppData/Local/Temp/picturecompress_20210507163727/output_1.pngoutput_1"/>
          <p:cNvPicPr>
            <a:picLocks noChangeAspect="1"/>
          </p:cNvPicPr>
          <p:nvPr/>
        </p:nvPicPr>
        <p:blipFill>
          <a:blip r:embed="rId1"/>
          <a:stretch>
            <a:fillRect/>
          </a:stretch>
        </p:blipFill>
        <p:spPr>
          <a:xfrm>
            <a:off x="2437765" y="3429000"/>
            <a:ext cx="3887470" cy="291592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latin typeface="Arial" panose="020B0604020202020204" pitchFamily="34" charset="0"/>
                <a:ea typeface="宋体" panose="02010600030101010101" pitchFamily="2" charset="-122"/>
              </a:rPr>
              <a:t>Project 1</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4339" name="文本框 7"/>
          <p:cNvSpPr txBox="1"/>
          <p:nvPr/>
        </p:nvSpPr>
        <p:spPr>
          <a:xfrm>
            <a:off x="152400" y="685800"/>
            <a:ext cx="6188075"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Initial design - Ball clip</a:t>
            </a:r>
            <a:endParaRPr lang="zh-CN" altLang="en-US" b="0" baseline="0" dirty="0">
              <a:solidFill>
                <a:srgbClr val="002060"/>
              </a:solidFill>
              <a:latin typeface="Arial" panose="020B0604020202020204" pitchFamily="34" charset="0"/>
              <a:ea typeface="宋体" panose="02010600030101010101" pitchFamily="2" charset="-122"/>
            </a:endParaRPr>
          </a:p>
        </p:txBody>
      </p:sp>
      <p:sp>
        <p:nvSpPr>
          <p:cNvPr id="14340" name="文本框 13"/>
          <p:cNvSpPr txBox="1"/>
          <p:nvPr/>
        </p:nvSpPr>
        <p:spPr>
          <a:xfrm>
            <a:off x="495300" y="1371600"/>
            <a:ext cx="8153400" cy="1660525"/>
          </a:xfrm>
          <a:prstGeom prst="rect">
            <a:avLst/>
          </a:prstGeom>
          <a:noFill/>
          <a:ln w="9525">
            <a:noFill/>
          </a:ln>
        </p:spPr>
        <p:txBody>
          <a:bodyPr>
            <a:spAutoFit/>
          </a:bodyPr>
          <a:p>
            <a:pPr marL="342900" indent="-342900" algn="l">
              <a:lnSpc>
                <a:spcPct val="114000"/>
              </a:lnSpc>
              <a:spcAft>
                <a:spcPts val="1200"/>
              </a:spcAft>
              <a:buClrTx/>
              <a:buSzTx/>
              <a:buFont typeface="Arial" panose="020B0604020202020204" pitchFamily="34" charset="0"/>
              <a:buChar char="•"/>
            </a:pPr>
            <a:r>
              <a:rPr lang="en-US" altLang="zh-CN" sz="2400" b="0" baseline="0" dirty="0">
                <a:solidFill>
                  <a:schemeClr val="bg2"/>
                </a:solidFill>
                <a:ea typeface="宋体" panose="02010600030101010101" pitchFamily="2" charset="-122"/>
                <a:sym typeface="+mn-ea"/>
              </a:rPr>
              <a:t>Store and transmit the ball</a:t>
            </a:r>
            <a:endParaRPr lang="en-US" altLang="zh-CN" sz="2400" b="0" baseline="0" dirty="0">
              <a:solidFill>
                <a:schemeClr val="bg2"/>
              </a:solidFill>
              <a:latin typeface="Arial" panose="020B0604020202020204" pitchFamily="34" charset="0"/>
              <a:ea typeface="宋体" panose="02010600030101010101" pitchFamily="2" charset="-122"/>
            </a:endParaRPr>
          </a:p>
          <a:p>
            <a:pPr marL="342900" indent="-342900" algn="l">
              <a:lnSpc>
                <a:spcPct val="114000"/>
              </a:lnSpc>
              <a:spcAft>
                <a:spcPts val="1200"/>
              </a:spcAft>
              <a:buClrTx/>
              <a:buSzTx/>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Low slope </a:t>
            </a:r>
            <a:r>
              <a:rPr lang="en-US" altLang="zh-CN" sz="2400" b="0" baseline="0" dirty="0">
                <a:solidFill>
                  <a:schemeClr val="bg2"/>
                </a:solidFill>
                <a:latin typeface="Arial" panose="020B0604020202020204" pitchFamily="34" charset="0"/>
                <a:ea typeface="宋体" panose="02010600030101010101" pitchFamily="2" charset="-122"/>
              </a:rPr>
              <a:t>angle</a:t>
            </a:r>
            <a:endParaRPr lang="en-US" altLang="zh-CN" sz="2400" b="0" baseline="0" dirty="0">
              <a:solidFill>
                <a:schemeClr val="bg2"/>
              </a:solidFill>
              <a:latin typeface="Arial" panose="020B0604020202020204" pitchFamily="34" charset="0"/>
              <a:ea typeface="宋体" panose="02010600030101010101" pitchFamily="2" charset="-122"/>
            </a:endParaRPr>
          </a:p>
          <a:p>
            <a:pPr marL="342900" indent="-342900" algn="l">
              <a:lnSpc>
                <a:spcPct val="114000"/>
              </a:lnSpc>
              <a:spcAft>
                <a:spcPts val="1200"/>
              </a:spcAft>
              <a:buClrTx/>
              <a:buSzTx/>
              <a:buFont typeface="Arial" panose="020B0604020202020204" pitchFamily="34" charset="0"/>
              <a:buChar char="•"/>
            </a:pPr>
            <a:r>
              <a:rPr lang="en-US" altLang="zh-CN" sz="2400" b="0" baseline="0" dirty="0">
                <a:solidFill>
                  <a:schemeClr val="bg2"/>
                </a:solidFill>
                <a:latin typeface="Arial" panose="020B0604020202020204" pitchFamily="34" charset="0"/>
                <a:ea typeface="宋体" panose="02010600030101010101" pitchFamily="2" charset="-122"/>
              </a:rPr>
              <a:t>Six blades device</a:t>
            </a:r>
            <a:endParaRPr lang="en-US" altLang="zh-CN" sz="2400" b="0" baseline="0" dirty="0">
              <a:solidFill>
                <a:schemeClr val="bg2"/>
              </a:solidFill>
              <a:latin typeface="Arial" panose="020B0604020202020204" pitchFamily="34" charset="0"/>
              <a:ea typeface="宋体" panose="0201060003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762000" y="3505200"/>
            <a:ext cx="4321175" cy="2157095"/>
          </a:xfrm>
          <a:prstGeom prst="rect">
            <a:avLst/>
          </a:prstGeom>
        </p:spPr>
      </p:pic>
      <p:pic>
        <p:nvPicPr>
          <p:cNvPr id="6" name="内容占位符 5"/>
          <p:cNvPicPr>
            <a:picLocks noChangeAspect="1"/>
          </p:cNvPicPr>
          <p:nvPr>
            <p:ph idx="1"/>
          </p:nvPr>
        </p:nvPicPr>
        <p:blipFill>
          <a:blip r:embed="rId3"/>
          <a:stretch>
            <a:fillRect/>
          </a:stretch>
        </p:blipFill>
        <p:spPr>
          <a:xfrm>
            <a:off x="5561330" y="3505200"/>
            <a:ext cx="3039745" cy="2157730"/>
          </a:xfrm>
          <a:prstGeom prst="rect">
            <a:avLst/>
          </a:prstGeom>
        </p:spPr>
      </p:pic>
      <p:pic>
        <p:nvPicPr>
          <p:cNvPr id="2" name="图片 1"/>
          <p:cNvPicPr>
            <a:picLocks noChangeAspect="1"/>
          </p:cNvPicPr>
          <p:nvPr/>
        </p:nvPicPr>
        <p:blipFill>
          <a:blip r:embed="rId4"/>
          <a:stretch>
            <a:fillRect/>
          </a:stretch>
        </p:blipFill>
        <p:spPr>
          <a:xfrm>
            <a:off x="5181600" y="762000"/>
            <a:ext cx="3663315" cy="251206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latin typeface="Arial" panose="020B0604020202020204" pitchFamily="34" charset="0"/>
                <a:ea typeface="宋体" panose="02010600030101010101" pitchFamily="2" charset="-122"/>
              </a:rPr>
              <a:t>Project 1</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4339" name="文本框 7"/>
          <p:cNvSpPr txBox="1"/>
          <p:nvPr/>
        </p:nvSpPr>
        <p:spPr>
          <a:xfrm>
            <a:off x="152400" y="685800"/>
            <a:ext cx="6188075"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Initial design - Robotic arm</a:t>
            </a:r>
            <a:endParaRPr lang="zh-CN" altLang="en-US" b="0" baseline="0" dirty="0">
              <a:solidFill>
                <a:srgbClr val="002060"/>
              </a:solidFill>
              <a:latin typeface="Arial" panose="020B0604020202020204" pitchFamily="34" charset="0"/>
              <a:ea typeface="宋体" panose="02010600030101010101" pitchFamily="2" charset="-122"/>
            </a:endParaRPr>
          </a:p>
        </p:txBody>
      </p:sp>
      <p:sp>
        <p:nvSpPr>
          <p:cNvPr id="14340" name="文本框 13"/>
          <p:cNvSpPr txBox="1"/>
          <p:nvPr/>
        </p:nvSpPr>
        <p:spPr>
          <a:xfrm>
            <a:off x="495300" y="1371600"/>
            <a:ext cx="8153400" cy="1660525"/>
          </a:xfrm>
          <a:prstGeom prst="rect">
            <a:avLst/>
          </a:prstGeom>
          <a:noFill/>
          <a:ln w="9525">
            <a:noFill/>
          </a:ln>
        </p:spPr>
        <p:txBody>
          <a:bodyPr>
            <a:spAutoFit/>
          </a:bodyPr>
          <a:p>
            <a:pPr marL="342900" indent="-342900" algn="l">
              <a:lnSpc>
                <a:spcPct val="114000"/>
              </a:lnSpc>
              <a:spcAft>
                <a:spcPts val="1200"/>
              </a:spcAft>
              <a:buClrTx/>
              <a:buSzTx/>
              <a:buFont typeface="Arial" panose="020B0604020202020204" pitchFamily="34" charset="0"/>
              <a:buChar char="•"/>
            </a:pPr>
            <a:r>
              <a:rPr lang="en-US" altLang="zh-CN" sz="2400" b="0" baseline="0" dirty="0">
                <a:solidFill>
                  <a:schemeClr val="bg2"/>
                </a:solidFill>
                <a:ea typeface="宋体" panose="02010600030101010101" pitchFamily="2" charset="-122"/>
                <a:sym typeface="+mn-ea"/>
              </a:rPr>
              <a:t>Grab the tennis</a:t>
            </a:r>
            <a:endParaRPr kumimoji="0" lang="en-US" altLang="zh-CN" sz="2400" b="0" i="0" u="none" strike="noStrike" kern="1200" cap="none" spc="0" normalizeH="0" baseline="0" dirty="0">
              <a:solidFill>
                <a:schemeClr val="bg2"/>
              </a:solidFill>
              <a:ea typeface="宋体" panose="02010600030101010101" pitchFamily="2" charset="-122"/>
              <a:cs typeface="+mn-cs"/>
            </a:endParaRPr>
          </a:p>
          <a:p>
            <a:pPr marL="342900" marR="0" lvl="0" indent="-342900" algn="l" defTabSz="914400" rtl="0" latinLnBrk="0">
              <a:lnSpc>
                <a:spcPct val="114000"/>
              </a:lnSpc>
              <a:spcBef>
                <a:spcPts val="0"/>
              </a:spcBef>
              <a:spcAft>
                <a:spcPts val="1200"/>
              </a:spcAft>
              <a:buClrTx/>
              <a:buSzTx/>
              <a:buFont typeface="Arial" panose="020B0604020202020204" pitchFamily="34" charset="0"/>
              <a:buChar char="•"/>
            </a:pPr>
            <a:r>
              <a:rPr lang="en-US" altLang="zh-CN" sz="2400" b="0" baseline="0" dirty="0">
                <a:solidFill>
                  <a:schemeClr val="bg2"/>
                </a:solidFill>
                <a:ea typeface="宋体" panose="02010600030101010101" pitchFamily="2" charset="-122"/>
                <a:sym typeface="+mn-ea"/>
              </a:rPr>
              <a:t>Put it into the shooting track</a:t>
            </a:r>
            <a:endParaRPr kumimoji="0" lang="en-US" altLang="zh-CN" sz="2400" b="0" i="0" u="none" strike="noStrike" kern="1200" cap="none" spc="0" normalizeH="0" baseline="0" dirty="0">
              <a:solidFill>
                <a:schemeClr val="bg2"/>
              </a:solidFill>
              <a:ea typeface="宋体" panose="02010600030101010101" pitchFamily="2" charset="-122"/>
              <a:cs typeface="+mn-cs"/>
            </a:endParaRPr>
          </a:p>
          <a:p>
            <a:pPr marL="342900" marR="0" lvl="0" indent="-342900" algn="l" defTabSz="914400" rtl="0" latinLnBrk="0">
              <a:lnSpc>
                <a:spcPct val="114000"/>
              </a:lnSpc>
              <a:spcBef>
                <a:spcPts val="0"/>
              </a:spcBef>
              <a:spcAft>
                <a:spcPts val="1200"/>
              </a:spcAft>
              <a:buClrTx/>
              <a:buSzTx/>
              <a:buFont typeface="Arial" panose="020B0604020202020204" pitchFamily="34" charset="0"/>
              <a:buChar char="•"/>
            </a:pPr>
            <a:r>
              <a:rPr lang="en-US" altLang="zh-CN" sz="2400" b="0" baseline="0" dirty="0">
                <a:solidFill>
                  <a:schemeClr val="bg2"/>
                </a:solidFill>
                <a:ea typeface="宋体" panose="02010600030101010101" pitchFamily="2" charset="-122"/>
                <a:sym typeface="+mn-ea"/>
              </a:rPr>
              <a:t>Three degrees of freedom</a:t>
            </a:r>
            <a:endParaRPr lang="en-US" altLang="zh-CN" sz="2400" b="0" baseline="0" dirty="0">
              <a:solidFill>
                <a:schemeClr val="bg2"/>
              </a:solidFill>
              <a:latin typeface="Arial" panose="020B0604020202020204" pitchFamily="34" charset="0"/>
              <a:ea typeface="宋体" panose="02010600030101010101" pitchFamily="2" charset="-122"/>
            </a:endParaRPr>
          </a:p>
        </p:txBody>
      </p:sp>
      <p:pic>
        <p:nvPicPr>
          <p:cNvPr id="3" name="图片 2" descr="机械臂爆炸视图"/>
          <p:cNvPicPr>
            <a:picLocks noChangeAspect="1"/>
          </p:cNvPicPr>
          <p:nvPr/>
        </p:nvPicPr>
        <p:blipFill>
          <a:blip r:embed="rId1"/>
          <a:stretch>
            <a:fillRect/>
          </a:stretch>
        </p:blipFill>
        <p:spPr>
          <a:xfrm>
            <a:off x="609600" y="3276600"/>
            <a:ext cx="4556760" cy="3119755"/>
          </a:xfrm>
          <a:prstGeom prst="rect">
            <a:avLst/>
          </a:prstGeom>
        </p:spPr>
      </p:pic>
      <p:pic>
        <p:nvPicPr>
          <p:cNvPr id="4" name="图片 3" descr="自由度1"/>
          <p:cNvPicPr>
            <a:picLocks noChangeAspect="1"/>
          </p:cNvPicPr>
          <p:nvPr/>
        </p:nvPicPr>
        <p:blipFill>
          <a:blip r:embed="rId2"/>
          <a:stretch>
            <a:fillRect/>
          </a:stretch>
        </p:blipFill>
        <p:spPr>
          <a:xfrm>
            <a:off x="5638800" y="2423160"/>
            <a:ext cx="2874645" cy="1838960"/>
          </a:xfrm>
          <a:prstGeom prst="rect">
            <a:avLst/>
          </a:prstGeom>
        </p:spPr>
      </p:pic>
      <p:pic>
        <p:nvPicPr>
          <p:cNvPr id="7" name="图片 6" descr="自由度2"/>
          <p:cNvPicPr>
            <a:picLocks noChangeAspect="1"/>
          </p:cNvPicPr>
          <p:nvPr/>
        </p:nvPicPr>
        <p:blipFill>
          <a:blip r:embed="rId3"/>
          <a:stretch>
            <a:fillRect/>
          </a:stretch>
        </p:blipFill>
        <p:spPr>
          <a:xfrm>
            <a:off x="5638800" y="4556760"/>
            <a:ext cx="2875280" cy="183959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latin typeface="Arial" panose="020B0604020202020204" pitchFamily="34" charset="0"/>
                <a:ea typeface="宋体" panose="02010600030101010101" pitchFamily="2" charset="-122"/>
              </a:rPr>
              <a:t>Project 1</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6387" name="文本框 7"/>
          <p:cNvSpPr txBox="1"/>
          <p:nvPr/>
        </p:nvSpPr>
        <p:spPr>
          <a:xfrm>
            <a:off x="152400" y="685800"/>
            <a:ext cx="5638800" cy="521970"/>
          </a:xfrm>
          <a:prstGeom prst="rect">
            <a:avLst/>
          </a:prstGeom>
          <a:noFill/>
          <a:ln w="9525">
            <a:noFill/>
          </a:ln>
        </p:spPr>
        <p:txBody>
          <a:bodyPr>
            <a:spAutoFit/>
          </a:bodyPr>
          <a:p>
            <a:r>
              <a:rPr lang="en-US" altLang="zh-CN" b="0" baseline="0" dirty="0">
                <a:solidFill>
                  <a:srgbClr val="002060"/>
                </a:solidFill>
                <a:ea typeface="宋体" panose="02010600030101010101" pitchFamily="2" charset="-122"/>
                <a:sym typeface="+mn-ea"/>
              </a:rPr>
              <a:t>Project Schedule</a:t>
            </a:r>
            <a:endParaRPr lang="en-US" altLang="zh-CN" b="0" baseline="0" dirty="0">
              <a:solidFill>
                <a:srgbClr val="002060"/>
              </a:solidFill>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0" y="1718310"/>
            <a:ext cx="9143365" cy="342138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latin typeface="Arial" panose="020B0604020202020204" pitchFamily="34" charset="0"/>
                <a:ea typeface="宋体" panose="02010600030101010101" pitchFamily="2" charset="-122"/>
              </a:rPr>
              <a:t>Project 1</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80227" name="文本框 7"/>
          <p:cNvSpPr txBox="1"/>
          <p:nvPr/>
        </p:nvSpPr>
        <p:spPr>
          <a:xfrm>
            <a:off x="195263" y="828675"/>
            <a:ext cx="8001000" cy="521970"/>
          </a:xfrm>
          <a:prstGeom prst="rect">
            <a:avLst/>
          </a:prstGeom>
          <a:noFill/>
          <a:ln w="9525">
            <a:noFill/>
          </a:ln>
        </p:spPr>
        <p:txBody>
          <a:bodyPr>
            <a:spAutoFit/>
          </a:bodyPr>
          <a:p>
            <a:r>
              <a:rPr lang="en-US" altLang="zh-CN" b="0" baseline="0" dirty="0">
                <a:solidFill>
                  <a:srgbClr val="002060"/>
                </a:solidFill>
                <a:latin typeface="Arial" panose="020B0604020202020204" pitchFamily="34" charset="0"/>
                <a:ea typeface="宋体" panose="02010600030101010101" pitchFamily="2" charset="-122"/>
              </a:rPr>
              <a:t>Q &amp; A</a:t>
            </a:r>
            <a:endParaRPr lang="zh-CN" altLang="en-US" b="0" baseline="0" dirty="0">
              <a:solidFill>
                <a:srgbClr val="002060"/>
              </a:solidFill>
              <a:latin typeface="Arial" panose="020B0604020202020204" pitchFamily="34" charset="0"/>
              <a:ea typeface="宋体" panose="02010600030101010101" pitchFamily="2" charset="-122"/>
            </a:endParaRPr>
          </a:p>
        </p:txBody>
      </p:sp>
      <p:sp>
        <p:nvSpPr>
          <p:cNvPr id="4098" name="文本框 7"/>
          <p:cNvSpPr txBox="1"/>
          <p:nvPr/>
        </p:nvSpPr>
        <p:spPr>
          <a:xfrm>
            <a:off x="2542540" y="3048000"/>
            <a:ext cx="4058285" cy="706755"/>
          </a:xfrm>
          <a:prstGeom prst="rect">
            <a:avLst/>
          </a:prstGeom>
          <a:noFill/>
          <a:ln w="9525">
            <a:noFill/>
          </a:ln>
        </p:spPr>
        <p:txBody>
          <a:bodyPr wrap="square">
            <a:spAutoFit/>
          </a:bodyPr>
          <a:p>
            <a:r>
              <a:rPr lang="en-US" altLang="zh-CN" sz="4000" b="0" baseline="0" dirty="0">
                <a:solidFill>
                  <a:srgbClr val="002060"/>
                </a:solidFill>
                <a:latin typeface="Arial" panose="020B0604020202020204" pitchFamily="34" charset="0"/>
                <a:ea typeface="宋体" panose="02010600030101010101" pitchFamily="2" charset="-122"/>
              </a:rPr>
              <a:t>Any questions?</a:t>
            </a:r>
            <a:endParaRPr lang="zh-CN" altLang="en-US" sz="4000" b="0" baseline="0" dirty="0">
              <a:solidFill>
                <a:srgbClr val="002060"/>
              </a:solidFill>
              <a:latin typeface="Arial" panose="020B0604020202020204" pitchFamily="34" charset="0"/>
              <a:ea typeface="宋体" panose="02010600030101010101"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latin typeface="Arial" panose="020B0604020202020204" pitchFamily="34" charset="0"/>
                <a:ea typeface="宋体" panose="02010600030101010101" pitchFamily="2" charset="-122"/>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6147" name="文本框 7"/>
          <p:cNvSpPr txBox="1"/>
          <p:nvPr/>
        </p:nvSpPr>
        <p:spPr>
          <a:xfrm>
            <a:off x="152400" y="685800"/>
            <a:ext cx="4953000" cy="523875"/>
          </a:xfrm>
          <a:prstGeom prst="rect">
            <a:avLst/>
          </a:prstGeom>
          <a:noFill/>
          <a:ln w="9525">
            <a:noFill/>
          </a:ln>
        </p:spPr>
        <p:txBody>
          <a:bodyPr>
            <a:spAutoFit/>
          </a:bodyPr>
          <a:p>
            <a:r>
              <a:rPr lang="en-US" altLang="zh-CN" b="0" baseline="0" dirty="0">
                <a:solidFill>
                  <a:srgbClr val="002060"/>
                </a:solidFill>
                <a:latin typeface="Arial" panose="020B0604020202020204" pitchFamily="34" charset="0"/>
                <a:ea typeface="宋体" panose="02010600030101010101" pitchFamily="2" charset="-122"/>
              </a:rPr>
              <a:t>Content</a:t>
            </a:r>
            <a:endParaRPr lang="zh-CN" altLang="en-US" b="0" baseline="0" dirty="0">
              <a:solidFill>
                <a:srgbClr val="002060"/>
              </a:solidFill>
              <a:latin typeface="Arial" panose="020B0604020202020204" pitchFamily="34" charset="0"/>
              <a:ea typeface="宋体" panose="02010600030101010101" pitchFamily="2" charset="-122"/>
            </a:endParaRPr>
          </a:p>
        </p:txBody>
      </p:sp>
      <p:sp>
        <p:nvSpPr>
          <p:cNvPr id="6148" name="文本框 6"/>
          <p:cNvSpPr txBox="1"/>
          <p:nvPr/>
        </p:nvSpPr>
        <p:spPr>
          <a:xfrm>
            <a:off x="495300" y="1295400"/>
            <a:ext cx="8756015" cy="4452620"/>
          </a:xfrm>
          <a:prstGeom prst="rect">
            <a:avLst/>
          </a:prstGeom>
          <a:noFill/>
          <a:ln w="9525">
            <a:noFill/>
          </a:ln>
        </p:spPr>
        <p:txBody>
          <a:bodyPr wrap="square">
            <a:spAutoFit/>
          </a:bodyPr>
          <a:p>
            <a:pPr marL="342900" indent="-342900">
              <a:lnSpc>
                <a:spcPct val="114000"/>
              </a:lnSpc>
              <a:spcAft>
                <a:spcPts val="1200"/>
              </a:spcAft>
              <a:buFont typeface="Arial" panose="020B0604020202020204" pitchFamily="34" charset="0"/>
              <a:buChar char="•"/>
            </a:pPr>
            <a:r>
              <a:rPr lang="en-US" altLang="zh-CN" b="0" baseline="0" dirty="0">
                <a:solidFill>
                  <a:schemeClr val="bg2"/>
                </a:solidFill>
                <a:latin typeface="Arial" panose="020B0604020202020204" pitchFamily="34" charset="0"/>
                <a:ea typeface="宋体" panose="02010600030101010101" pitchFamily="2" charset="-122"/>
              </a:rPr>
              <a:t>Team Roles </a:t>
            </a:r>
            <a:endParaRPr lang="en-US" altLang="zh-CN" b="0" baseline="0" dirty="0">
              <a:solidFill>
                <a:schemeClr val="bg2"/>
              </a:solidFill>
              <a:latin typeface="Arial" panose="020B0604020202020204" pitchFamily="34" charset="0"/>
              <a:ea typeface="宋体" panose="02010600030101010101" pitchFamily="2" charset="-122"/>
            </a:endParaRPr>
          </a:p>
          <a:p>
            <a:pPr marL="342900" indent="-342900">
              <a:lnSpc>
                <a:spcPct val="114000"/>
              </a:lnSpc>
              <a:spcAft>
                <a:spcPts val="1200"/>
              </a:spcAft>
              <a:buFont typeface="Arial" panose="020B0604020202020204" pitchFamily="34" charset="0"/>
              <a:buChar char="•"/>
            </a:pPr>
            <a:r>
              <a:rPr lang="en-US" altLang="zh-CN" b="0" baseline="0" dirty="0">
                <a:solidFill>
                  <a:schemeClr val="bg2"/>
                </a:solidFill>
                <a:latin typeface="Arial" panose="020B0604020202020204" pitchFamily="34" charset="0"/>
                <a:ea typeface="宋体" panose="02010600030101010101" pitchFamily="2" charset="-122"/>
              </a:rPr>
              <a:t>Review of Design Problem </a:t>
            </a:r>
            <a:endParaRPr lang="en-US" altLang="zh-CN" b="0" baseline="0" dirty="0">
              <a:solidFill>
                <a:schemeClr val="bg2"/>
              </a:solidFill>
              <a:latin typeface="Arial" panose="020B0604020202020204" pitchFamily="34" charset="0"/>
              <a:ea typeface="宋体" panose="02010600030101010101" pitchFamily="2" charset="-122"/>
            </a:endParaRPr>
          </a:p>
          <a:p>
            <a:pPr marL="342900" indent="-342900">
              <a:lnSpc>
                <a:spcPct val="114000"/>
              </a:lnSpc>
              <a:spcAft>
                <a:spcPts val="1200"/>
              </a:spcAft>
              <a:buFont typeface="Arial" panose="020B0604020202020204" pitchFamily="34" charset="0"/>
              <a:buChar char="•"/>
            </a:pPr>
            <a:r>
              <a:rPr lang="en-US" altLang="zh-CN" b="0" baseline="0" dirty="0">
                <a:solidFill>
                  <a:schemeClr val="bg2"/>
                </a:solidFill>
                <a:latin typeface="Arial" panose="020B0604020202020204" pitchFamily="34" charset="0"/>
                <a:ea typeface="宋体" panose="02010600030101010101" pitchFamily="2" charset="-122"/>
              </a:rPr>
              <a:t>Benchmarking </a:t>
            </a:r>
            <a:endParaRPr lang="en-US" altLang="zh-CN" b="0" baseline="0" dirty="0">
              <a:solidFill>
                <a:schemeClr val="bg2"/>
              </a:solidFill>
              <a:latin typeface="Arial" panose="020B0604020202020204" pitchFamily="34" charset="0"/>
              <a:ea typeface="宋体" panose="02010600030101010101" pitchFamily="2" charset="-122"/>
            </a:endParaRPr>
          </a:p>
          <a:p>
            <a:pPr marL="342900" indent="-342900">
              <a:lnSpc>
                <a:spcPct val="114000"/>
              </a:lnSpc>
              <a:spcAft>
                <a:spcPts val="1200"/>
              </a:spcAft>
              <a:buFont typeface="Arial" panose="020B0604020202020204" pitchFamily="34" charset="0"/>
              <a:buChar char="•"/>
            </a:pPr>
            <a:r>
              <a:rPr lang="en-US" altLang="zh-CN" b="0" baseline="0" dirty="0">
                <a:solidFill>
                  <a:schemeClr val="bg2"/>
                </a:solidFill>
                <a:latin typeface="Arial" panose="020B0604020202020204" pitchFamily="34" charset="0"/>
                <a:ea typeface="宋体" panose="02010600030101010101" pitchFamily="2" charset="-122"/>
              </a:rPr>
              <a:t>Quantification</a:t>
            </a:r>
            <a:endParaRPr lang="en-US" altLang="zh-CN" b="0" baseline="0" dirty="0">
              <a:solidFill>
                <a:schemeClr val="bg2"/>
              </a:solidFill>
              <a:latin typeface="Arial" panose="020B0604020202020204" pitchFamily="34" charset="0"/>
              <a:ea typeface="宋体" panose="02010600030101010101" pitchFamily="2" charset="-122"/>
            </a:endParaRPr>
          </a:p>
          <a:p>
            <a:pPr marL="342900" indent="-342900">
              <a:lnSpc>
                <a:spcPct val="114000"/>
              </a:lnSpc>
              <a:spcAft>
                <a:spcPts val="1200"/>
              </a:spcAft>
              <a:buFont typeface="Arial" panose="020B0604020202020204" pitchFamily="34" charset="0"/>
              <a:buChar char="•"/>
            </a:pPr>
            <a:r>
              <a:rPr lang="en-US" altLang="zh-CN" b="0" baseline="0" dirty="0">
                <a:solidFill>
                  <a:schemeClr val="bg2"/>
                </a:solidFill>
                <a:latin typeface="Arial" panose="020B0604020202020204" pitchFamily="34" charset="0"/>
                <a:ea typeface="宋体" panose="02010600030101010101" pitchFamily="2" charset="-122"/>
              </a:rPr>
              <a:t>Initial design </a:t>
            </a:r>
            <a:endParaRPr lang="en-US" altLang="zh-CN" b="0" baseline="0" dirty="0">
              <a:solidFill>
                <a:schemeClr val="bg2"/>
              </a:solidFill>
              <a:latin typeface="Arial" panose="020B0604020202020204" pitchFamily="34" charset="0"/>
              <a:ea typeface="宋体" panose="02010600030101010101" pitchFamily="2" charset="-122"/>
            </a:endParaRPr>
          </a:p>
          <a:p>
            <a:pPr marL="342900" indent="-342900">
              <a:lnSpc>
                <a:spcPct val="114000"/>
              </a:lnSpc>
              <a:spcAft>
                <a:spcPts val="1200"/>
              </a:spcAft>
              <a:buFont typeface="Arial" panose="020B0604020202020204" pitchFamily="34" charset="0"/>
              <a:buChar char="•"/>
            </a:pPr>
            <a:r>
              <a:rPr lang="en-US" altLang="zh-CN" b="0" baseline="0" dirty="0">
                <a:solidFill>
                  <a:schemeClr val="bg2"/>
                </a:solidFill>
                <a:latin typeface="Arial" panose="020B0604020202020204" pitchFamily="34" charset="0"/>
                <a:ea typeface="宋体" panose="02010600030101010101" pitchFamily="2" charset="-122"/>
              </a:rPr>
              <a:t>Project Schedule </a:t>
            </a:r>
            <a:endParaRPr lang="en-US" altLang="zh-CN" b="0" baseline="0" dirty="0">
              <a:solidFill>
                <a:schemeClr val="bg2"/>
              </a:solidFill>
              <a:latin typeface="Arial" panose="020B0604020202020204" pitchFamily="34" charset="0"/>
              <a:ea typeface="宋体" panose="02010600030101010101" pitchFamily="2" charset="-122"/>
            </a:endParaRPr>
          </a:p>
          <a:p>
            <a:pPr marL="342900" indent="-342900">
              <a:lnSpc>
                <a:spcPct val="114000"/>
              </a:lnSpc>
              <a:spcAft>
                <a:spcPts val="1200"/>
              </a:spcAft>
              <a:buFont typeface="Arial" panose="020B0604020202020204" pitchFamily="34" charset="0"/>
              <a:buChar char="•"/>
            </a:pPr>
            <a:r>
              <a:rPr lang="en-US" altLang="zh-CN" b="0" baseline="0" dirty="0">
                <a:solidFill>
                  <a:schemeClr val="bg2"/>
                </a:solidFill>
                <a:latin typeface="Arial" panose="020B0604020202020204" pitchFamily="34" charset="0"/>
                <a:ea typeface="宋体" panose="02010600030101010101" pitchFamily="2" charset="-122"/>
              </a:rPr>
              <a:t>Q&amp;A</a:t>
            </a:r>
            <a:endParaRPr lang="en-US" altLang="zh-CN" b="0" baseline="0" dirty="0">
              <a:solidFill>
                <a:schemeClr val="bg2"/>
              </a:solidFill>
              <a:latin typeface="Arial" panose="020B0604020202020204" pitchFamily="34" charset="0"/>
              <a:ea typeface="宋体" panose="0201060003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8195" name="文本框 7"/>
          <p:cNvSpPr txBox="1"/>
          <p:nvPr/>
        </p:nvSpPr>
        <p:spPr>
          <a:xfrm>
            <a:off x="152400" y="685800"/>
            <a:ext cx="7158990" cy="521970"/>
          </a:xfrm>
          <a:prstGeom prst="rect">
            <a:avLst/>
          </a:prstGeom>
          <a:noFill/>
          <a:ln w="9525">
            <a:noFill/>
          </a:ln>
        </p:spPr>
        <p:txBody>
          <a:bodyPr wrap="square">
            <a:spAutoFit/>
          </a:bodyPr>
          <a:p>
            <a:r>
              <a:rPr lang="en-US" altLang="zh-CN" b="0" baseline="0" dirty="0">
                <a:solidFill>
                  <a:srgbClr val="002060"/>
                </a:solidFill>
                <a:latin typeface="Arial" panose="020B0604020202020204" pitchFamily="34" charset="0"/>
                <a:ea typeface="宋体" panose="02010600030101010101" pitchFamily="2" charset="-122"/>
              </a:rPr>
              <a:t>T</a:t>
            </a:r>
            <a:r>
              <a:rPr lang="en-US" altLang="zh-CN" b="0" baseline="0" dirty="0">
                <a:solidFill>
                  <a:srgbClr val="002060"/>
                </a:solidFill>
                <a:ea typeface="宋体" panose="02010600030101010101" pitchFamily="2" charset="-122"/>
                <a:sym typeface="+mn-ea"/>
              </a:rPr>
              <a:t>eam Roles</a:t>
            </a:r>
            <a:endParaRPr lang="zh-CN" altLang="en-US" b="0" baseline="0" dirty="0">
              <a:solidFill>
                <a:srgbClr val="002060"/>
              </a:solidFill>
              <a:latin typeface="Arial" panose="020B0604020202020204" pitchFamily="34" charset="0"/>
              <a:ea typeface="宋体" panose="02010600030101010101" pitchFamily="2" charset="-122"/>
            </a:endParaRPr>
          </a:p>
        </p:txBody>
      </p:sp>
      <p:pic>
        <p:nvPicPr>
          <p:cNvPr id="5" name="图片 4" descr="宋雨辰"/>
          <p:cNvPicPr>
            <a:picLocks noChangeAspect="1"/>
          </p:cNvPicPr>
          <p:nvPr/>
        </p:nvPicPr>
        <p:blipFill>
          <a:blip r:embed="rId1"/>
          <a:stretch>
            <a:fillRect/>
          </a:stretch>
        </p:blipFill>
        <p:spPr>
          <a:xfrm>
            <a:off x="1290320" y="1520825"/>
            <a:ext cx="1584960" cy="1591310"/>
          </a:xfrm>
          <a:prstGeom prst="rect">
            <a:avLst/>
          </a:prstGeom>
        </p:spPr>
      </p:pic>
      <p:sp>
        <p:nvSpPr>
          <p:cNvPr id="9" name="文本框 8"/>
          <p:cNvSpPr txBox="1"/>
          <p:nvPr/>
        </p:nvSpPr>
        <p:spPr>
          <a:xfrm>
            <a:off x="1156018" y="3182620"/>
            <a:ext cx="1852930" cy="583565"/>
          </a:xfrm>
          <a:prstGeom prst="rect">
            <a:avLst/>
          </a:prstGeom>
          <a:noFill/>
        </p:spPr>
        <p:txBody>
          <a:bodyPr wrap="none" rtlCol="0">
            <a:spAutoFit/>
          </a:bodyPr>
          <a:p>
            <a:pPr algn="ctr">
              <a:buNone/>
            </a:pPr>
            <a:r>
              <a:rPr lang="en-US" altLang="zh-CN" sz="1600" baseline="0" dirty="0" err="1" smtClean="0">
                <a:solidFill>
                  <a:schemeClr val="bg2"/>
                </a:solidFill>
              </a:rPr>
              <a:t>Yuchen Song</a:t>
            </a:r>
            <a:endParaRPr lang="en-US" altLang="zh-CN" sz="1600" baseline="0" dirty="0" err="1" smtClean="0">
              <a:solidFill>
                <a:schemeClr val="bg2"/>
              </a:solidFill>
            </a:endParaRPr>
          </a:p>
          <a:p>
            <a:pPr algn="ctr">
              <a:buNone/>
            </a:pPr>
            <a:r>
              <a:rPr lang="en-US" altLang="zh-CN" sz="1600" baseline="0" dirty="0" err="1" smtClean="0">
                <a:solidFill>
                  <a:schemeClr val="bg2"/>
                </a:solidFill>
                <a:ea typeface="宋体" panose="02010600030101010101" pitchFamily="2" charset="-122"/>
              </a:rPr>
              <a:t>(Shifting module)</a:t>
            </a:r>
            <a:endParaRPr lang="en-US" altLang="zh-CN" sz="1600" baseline="0" dirty="0" err="1" smtClean="0">
              <a:solidFill>
                <a:schemeClr val="bg2"/>
              </a:solidFill>
              <a:ea typeface="宋体" panose="02010600030101010101" pitchFamily="2" charset="-122"/>
            </a:endParaRPr>
          </a:p>
        </p:txBody>
      </p:sp>
      <p:pic>
        <p:nvPicPr>
          <p:cNvPr id="17" name="图片 16" descr="C:\Users\HP\Desktop\pre\图\林俊杰.jpg林俊杰"/>
          <p:cNvPicPr>
            <a:picLocks noChangeAspect="1"/>
          </p:cNvPicPr>
          <p:nvPr/>
        </p:nvPicPr>
        <p:blipFill>
          <a:blip r:embed="rId2"/>
          <a:srcRect/>
          <a:stretch>
            <a:fillRect/>
          </a:stretch>
        </p:blipFill>
        <p:spPr>
          <a:xfrm>
            <a:off x="3660284" y="1524000"/>
            <a:ext cx="1584960" cy="1584960"/>
          </a:xfrm>
          <a:prstGeom prst="rect">
            <a:avLst/>
          </a:prstGeom>
        </p:spPr>
      </p:pic>
      <p:pic>
        <p:nvPicPr>
          <p:cNvPr id="18" name="图片 17" descr="C:\Users\HP\Desktop\pre\图\尹明荟.jpg尹明荟"/>
          <p:cNvPicPr>
            <a:picLocks noChangeAspect="1"/>
          </p:cNvPicPr>
          <p:nvPr/>
        </p:nvPicPr>
        <p:blipFill>
          <a:blip r:embed="rId3"/>
          <a:srcRect/>
          <a:stretch>
            <a:fillRect/>
          </a:stretch>
        </p:blipFill>
        <p:spPr>
          <a:xfrm>
            <a:off x="6030248" y="1523048"/>
            <a:ext cx="1584960" cy="1586865"/>
          </a:xfrm>
          <a:prstGeom prst="rect">
            <a:avLst/>
          </a:prstGeom>
        </p:spPr>
      </p:pic>
      <p:pic>
        <p:nvPicPr>
          <p:cNvPr id="27" name="图片 26" descr="C:\Users\HP\Desktop\pre\图\严玮.jpg严玮"/>
          <p:cNvPicPr>
            <a:picLocks noChangeAspect="1"/>
          </p:cNvPicPr>
          <p:nvPr/>
        </p:nvPicPr>
        <p:blipFill>
          <a:blip r:embed="rId4"/>
          <a:srcRect/>
          <a:stretch>
            <a:fillRect/>
          </a:stretch>
        </p:blipFill>
        <p:spPr>
          <a:xfrm>
            <a:off x="2433320" y="3886200"/>
            <a:ext cx="1584960" cy="1584960"/>
          </a:xfrm>
          <a:prstGeom prst="rect">
            <a:avLst/>
          </a:prstGeom>
        </p:spPr>
      </p:pic>
      <p:pic>
        <p:nvPicPr>
          <p:cNvPr id="28" name="图片 27" descr="C:\Users\HP\Desktop\pre\图\邓靖雯.jpg邓靖雯"/>
          <p:cNvPicPr>
            <a:picLocks noChangeAspect="1"/>
          </p:cNvPicPr>
          <p:nvPr/>
        </p:nvPicPr>
        <p:blipFill>
          <a:blip r:embed="rId5"/>
          <a:srcRect/>
          <a:stretch>
            <a:fillRect/>
          </a:stretch>
        </p:blipFill>
        <p:spPr>
          <a:xfrm>
            <a:off x="4952808" y="3886200"/>
            <a:ext cx="1584960" cy="1584960"/>
          </a:xfrm>
          <a:prstGeom prst="rect">
            <a:avLst/>
          </a:prstGeom>
        </p:spPr>
      </p:pic>
      <p:sp>
        <p:nvSpPr>
          <p:cNvPr id="29" name="文本框 28"/>
          <p:cNvSpPr txBox="1"/>
          <p:nvPr/>
        </p:nvSpPr>
        <p:spPr>
          <a:xfrm>
            <a:off x="3903345" y="3182620"/>
            <a:ext cx="1097915" cy="583565"/>
          </a:xfrm>
          <a:prstGeom prst="rect">
            <a:avLst/>
          </a:prstGeom>
          <a:noFill/>
        </p:spPr>
        <p:txBody>
          <a:bodyPr wrap="none" rtlCol="0">
            <a:spAutoFit/>
          </a:bodyPr>
          <a:p>
            <a:pPr algn="ctr">
              <a:buNone/>
            </a:pPr>
            <a:r>
              <a:rPr lang="en-US" altLang="zh-CN" sz="1600" baseline="0" dirty="0" err="1" smtClean="0">
                <a:solidFill>
                  <a:schemeClr val="bg2"/>
                </a:solidFill>
              </a:rPr>
              <a:t>Junjie Li</a:t>
            </a:r>
            <a:endParaRPr lang="en-US" altLang="zh-CN" sz="1600" baseline="0" dirty="0" err="1" smtClean="0">
              <a:solidFill>
                <a:schemeClr val="bg2"/>
              </a:solidFill>
            </a:endParaRPr>
          </a:p>
          <a:p>
            <a:pPr algn="ctr">
              <a:buNone/>
            </a:pPr>
            <a:r>
              <a:rPr lang="en-US" altLang="zh-CN" sz="1600" baseline="0" dirty="0" err="1" smtClean="0">
                <a:solidFill>
                  <a:schemeClr val="bg2"/>
                </a:solidFill>
                <a:ea typeface="宋体" panose="02010600030101010101" pitchFamily="2" charset="-122"/>
              </a:rPr>
              <a:t>(Ball clip)</a:t>
            </a:r>
            <a:endParaRPr lang="en-US" altLang="zh-CN" sz="1600" baseline="0" dirty="0" err="1" smtClean="0">
              <a:solidFill>
                <a:schemeClr val="bg2"/>
              </a:solidFill>
              <a:ea typeface="宋体" panose="02010600030101010101" pitchFamily="2" charset="-122"/>
            </a:endParaRPr>
          </a:p>
        </p:txBody>
      </p:sp>
      <p:sp>
        <p:nvSpPr>
          <p:cNvPr id="30" name="文本框 29"/>
          <p:cNvSpPr txBox="1"/>
          <p:nvPr/>
        </p:nvSpPr>
        <p:spPr>
          <a:xfrm>
            <a:off x="6070601" y="3206750"/>
            <a:ext cx="1504315" cy="583565"/>
          </a:xfrm>
          <a:prstGeom prst="rect">
            <a:avLst/>
          </a:prstGeom>
          <a:noFill/>
        </p:spPr>
        <p:txBody>
          <a:bodyPr wrap="none" rtlCol="0">
            <a:spAutoFit/>
          </a:bodyPr>
          <a:p>
            <a:pPr algn="ctr">
              <a:buNone/>
            </a:pPr>
            <a:r>
              <a:rPr lang="en-US" altLang="zh-CN" sz="1600" baseline="0" dirty="0" err="1" smtClean="0">
                <a:solidFill>
                  <a:schemeClr val="bg2"/>
                </a:solidFill>
              </a:rPr>
              <a:t>Minghui Yin</a:t>
            </a:r>
            <a:endParaRPr lang="en-US" altLang="zh-CN" sz="1600" baseline="0" dirty="0" err="1" smtClean="0">
              <a:solidFill>
                <a:schemeClr val="bg2"/>
              </a:solidFill>
            </a:endParaRPr>
          </a:p>
          <a:p>
            <a:pPr algn="ctr">
              <a:buNone/>
            </a:pPr>
            <a:r>
              <a:rPr lang="en-US" altLang="zh-CN" sz="1600" baseline="0" dirty="0" err="1" smtClean="0">
                <a:solidFill>
                  <a:schemeClr val="bg2"/>
                </a:solidFill>
                <a:ea typeface="宋体" panose="02010600030101010101" pitchFamily="2" charset="-122"/>
              </a:rPr>
              <a:t>(Robotic arm)</a:t>
            </a:r>
            <a:endParaRPr lang="en-US" altLang="zh-CN" sz="1600" baseline="0" dirty="0" err="1" smtClean="0">
              <a:solidFill>
                <a:schemeClr val="bg2"/>
              </a:solidFill>
              <a:ea typeface="宋体" panose="02010600030101010101" pitchFamily="2" charset="-122"/>
            </a:endParaRPr>
          </a:p>
        </p:txBody>
      </p:sp>
      <p:sp>
        <p:nvSpPr>
          <p:cNvPr id="31" name="文本框 30"/>
          <p:cNvSpPr txBox="1"/>
          <p:nvPr/>
        </p:nvSpPr>
        <p:spPr>
          <a:xfrm>
            <a:off x="2034223" y="5559425"/>
            <a:ext cx="2383790" cy="583565"/>
          </a:xfrm>
          <a:prstGeom prst="rect">
            <a:avLst/>
          </a:prstGeom>
          <a:noFill/>
        </p:spPr>
        <p:txBody>
          <a:bodyPr wrap="none" rtlCol="0">
            <a:spAutoFit/>
          </a:bodyPr>
          <a:p>
            <a:pPr algn="ctr">
              <a:buNone/>
            </a:pPr>
            <a:r>
              <a:rPr lang="en-US" altLang="zh-CN" sz="1600" baseline="0" dirty="0" err="1" smtClean="0">
                <a:solidFill>
                  <a:schemeClr val="bg2"/>
                </a:solidFill>
              </a:rPr>
              <a:t>Wei Yan</a:t>
            </a:r>
            <a:endParaRPr lang="en-US" altLang="zh-CN" sz="1600" baseline="0" dirty="0" err="1" smtClean="0">
              <a:solidFill>
                <a:schemeClr val="bg2"/>
              </a:solidFill>
            </a:endParaRPr>
          </a:p>
          <a:p>
            <a:pPr algn="ctr">
              <a:buNone/>
            </a:pPr>
            <a:r>
              <a:rPr lang="en-US" altLang="zh-CN" sz="1600" baseline="0" dirty="0" err="1" smtClean="0">
                <a:solidFill>
                  <a:schemeClr val="bg2"/>
                </a:solidFill>
                <a:ea typeface="宋体" panose="02010600030101010101" pitchFamily="2" charset="-122"/>
              </a:rPr>
              <a:t>(C</a:t>
            </a:r>
            <a:r>
              <a:rPr lang="en-US" altLang="zh-CN" sz="1600" baseline="0" dirty="0" err="1" smtClean="0">
                <a:solidFill>
                  <a:schemeClr val="bg2"/>
                </a:solidFill>
                <a:ea typeface="宋体" panose="02010600030101010101" pitchFamily="2" charset="-122"/>
                <a:sym typeface="+mn-ea"/>
              </a:rPr>
              <a:t>atapulting</a:t>
            </a:r>
            <a:r>
              <a:rPr lang="en-US" altLang="zh-CN" sz="1600" baseline="0" dirty="0" err="1" smtClean="0">
                <a:solidFill>
                  <a:schemeClr val="bg2"/>
                </a:solidFill>
                <a:ea typeface="宋体" panose="02010600030101010101" pitchFamily="2" charset="-122"/>
              </a:rPr>
              <a:t> module II)</a:t>
            </a:r>
            <a:endParaRPr lang="en-US" altLang="zh-CN" sz="1600" baseline="0" dirty="0" err="1" smtClean="0">
              <a:solidFill>
                <a:schemeClr val="bg2"/>
              </a:solidFill>
              <a:ea typeface="宋体" panose="02010600030101010101" pitchFamily="2" charset="-122"/>
            </a:endParaRPr>
          </a:p>
        </p:txBody>
      </p:sp>
      <p:sp>
        <p:nvSpPr>
          <p:cNvPr id="32" name="文本框 31"/>
          <p:cNvSpPr txBox="1"/>
          <p:nvPr/>
        </p:nvSpPr>
        <p:spPr>
          <a:xfrm>
            <a:off x="4582161" y="5591175"/>
            <a:ext cx="2327275" cy="583565"/>
          </a:xfrm>
          <a:prstGeom prst="rect">
            <a:avLst/>
          </a:prstGeom>
          <a:noFill/>
        </p:spPr>
        <p:txBody>
          <a:bodyPr wrap="none" rtlCol="0">
            <a:spAutoFit/>
          </a:bodyPr>
          <a:p>
            <a:pPr algn="ctr">
              <a:buNone/>
            </a:pPr>
            <a:r>
              <a:rPr lang="en-US" altLang="zh-CN" sz="1600" baseline="0" dirty="0" err="1" smtClean="0">
                <a:solidFill>
                  <a:schemeClr val="bg2"/>
                </a:solidFill>
                <a:ea typeface="宋体" panose="02010600030101010101" pitchFamily="2" charset="-122"/>
              </a:rPr>
              <a:t>Jingwen Deng</a:t>
            </a:r>
            <a:endParaRPr lang="en-US" altLang="zh-CN" sz="1600" baseline="0" dirty="0" err="1" smtClean="0">
              <a:solidFill>
                <a:schemeClr val="bg2"/>
              </a:solidFill>
              <a:ea typeface="宋体" panose="02010600030101010101" pitchFamily="2" charset="-122"/>
            </a:endParaRPr>
          </a:p>
          <a:p>
            <a:pPr algn="ctr">
              <a:buNone/>
            </a:pPr>
            <a:r>
              <a:rPr lang="en-US" altLang="zh-CN" sz="1600" baseline="0" dirty="0" err="1" smtClean="0">
                <a:solidFill>
                  <a:schemeClr val="bg2"/>
                </a:solidFill>
                <a:ea typeface="宋体" panose="02010600030101010101" pitchFamily="2" charset="-122"/>
              </a:rPr>
              <a:t>(Catapulting module I)</a:t>
            </a:r>
            <a:endParaRPr lang="en-US" altLang="zh-CN" sz="1600" baseline="0" dirty="0" err="1" smtClean="0">
              <a:solidFill>
                <a:schemeClr val="bg2"/>
              </a:solidFill>
              <a:ea typeface="宋体" panose="02010600030101010101" pitchFamily="2" charset="-122"/>
            </a:endParaRPr>
          </a:p>
        </p:txBody>
      </p:sp>
      <p:pic>
        <p:nvPicPr>
          <p:cNvPr id="45" name="图片 44" descr="C:\Users\HP\Desktop\pre\图\位移装置.png位移装置"/>
          <p:cNvPicPr>
            <a:picLocks noChangeAspect="1"/>
          </p:cNvPicPr>
          <p:nvPr/>
        </p:nvPicPr>
        <p:blipFill>
          <a:blip r:embed="rId6"/>
          <a:srcRect/>
          <a:stretch>
            <a:fillRect/>
          </a:stretch>
        </p:blipFill>
        <p:spPr>
          <a:xfrm>
            <a:off x="1282065" y="1520190"/>
            <a:ext cx="1593215" cy="1592580"/>
          </a:xfrm>
          <a:prstGeom prst="rect">
            <a:avLst/>
          </a:prstGeom>
        </p:spPr>
      </p:pic>
      <p:pic>
        <p:nvPicPr>
          <p:cNvPr id="46" name="图片 45" descr="C:\Users\HP\Desktop\pre\图\储弹.png储弹"/>
          <p:cNvPicPr>
            <a:picLocks noChangeAspect="1"/>
          </p:cNvPicPr>
          <p:nvPr/>
        </p:nvPicPr>
        <p:blipFill>
          <a:blip r:embed="rId7"/>
          <a:srcRect/>
          <a:stretch>
            <a:fillRect/>
          </a:stretch>
        </p:blipFill>
        <p:spPr>
          <a:xfrm>
            <a:off x="3657600" y="1527810"/>
            <a:ext cx="1588770" cy="1594485"/>
          </a:xfrm>
          <a:prstGeom prst="rect">
            <a:avLst/>
          </a:prstGeom>
        </p:spPr>
      </p:pic>
      <p:pic>
        <p:nvPicPr>
          <p:cNvPr id="47" name="图片 46" descr="C:\Users\HP\Desktop\pre\图\机械臂.png机械臂"/>
          <p:cNvPicPr>
            <a:picLocks noChangeAspect="1"/>
          </p:cNvPicPr>
          <p:nvPr/>
        </p:nvPicPr>
        <p:blipFill>
          <a:blip r:embed="rId8"/>
          <a:srcRect/>
          <a:stretch>
            <a:fillRect/>
          </a:stretch>
        </p:blipFill>
        <p:spPr>
          <a:xfrm>
            <a:off x="6030248" y="1524000"/>
            <a:ext cx="1584960" cy="1584960"/>
          </a:xfrm>
          <a:prstGeom prst="rect">
            <a:avLst/>
          </a:prstGeom>
        </p:spPr>
      </p:pic>
      <p:pic>
        <p:nvPicPr>
          <p:cNvPr id="48" name="图片 47" descr="C:\Users\HP\Desktop\pre\图\摩擦轮.png摩擦轮"/>
          <p:cNvPicPr>
            <a:picLocks noChangeAspect="1"/>
          </p:cNvPicPr>
          <p:nvPr/>
        </p:nvPicPr>
        <p:blipFill>
          <a:blip r:embed="rId9"/>
          <a:srcRect/>
          <a:stretch>
            <a:fillRect/>
          </a:stretch>
        </p:blipFill>
        <p:spPr>
          <a:xfrm>
            <a:off x="2433003" y="3886200"/>
            <a:ext cx="1584325" cy="1584960"/>
          </a:xfrm>
          <a:prstGeom prst="rect">
            <a:avLst/>
          </a:prstGeom>
        </p:spPr>
      </p:pic>
      <p:pic>
        <p:nvPicPr>
          <p:cNvPr id="49" name="图片 48" descr="C:\Users\HP\Desktop\pre\图\弹射装置.png弹射装置"/>
          <p:cNvPicPr>
            <a:picLocks noChangeAspect="1"/>
          </p:cNvPicPr>
          <p:nvPr/>
        </p:nvPicPr>
        <p:blipFill>
          <a:blip r:embed="rId10"/>
          <a:srcRect/>
          <a:stretch>
            <a:fillRect/>
          </a:stretch>
        </p:blipFill>
        <p:spPr>
          <a:xfrm>
            <a:off x="4953443" y="3886200"/>
            <a:ext cx="1584960" cy="1584960"/>
          </a:xfrm>
          <a:prstGeom prst="rect">
            <a:avLst/>
          </a:prstGeom>
        </p:spPr>
      </p:pic>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dissolv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dissolve">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8195" name="文本框 7"/>
          <p:cNvSpPr txBox="1"/>
          <p:nvPr/>
        </p:nvSpPr>
        <p:spPr>
          <a:xfrm>
            <a:off x="152400" y="685800"/>
            <a:ext cx="7158990"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Review of Design Problem</a:t>
            </a:r>
            <a:endParaRPr lang="en-US" altLang="zh-CN" b="0" baseline="0" dirty="0">
              <a:solidFill>
                <a:srgbClr val="002060"/>
              </a:solidFill>
              <a:latin typeface="Arial" panose="020B0604020202020204" pitchFamily="34" charset="0"/>
              <a:ea typeface="宋体" panose="02010600030101010101" pitchFamily="2" charset="-122"/>
            </a:endParaRPr>
          </a:p>
        </p:txBody>
      </p:sp>
      <p:sp>
        <p:nvSpPr>
          <p:cNvPr id="22532" name="文本框 6"/>
          <p:cNvSpPr txBox="1">
            <a:spLocks noChangeArrowheads="1"/>
          </p:cNvSpPr>
          <p:nvPr/>
        </p:nvSpPr>
        <p:spPr bwMode="auto">
          <a:xfrm>
            <a:off x="495300" y="1454150"/>
            <a:ext cx="8153400" cy="5107940"/>
          </a:xfrm>
          <a:prstGeom prst="rect">
            <a:avLst/>
          </a:prstGeom>
          <a:noFill/>
          <a:ln>
            <a:noFill/>
          </a:ln>
        </p:spPr>
        <p:txBody>
          <a:bodyPr>
            <a:spAutoFit/>
          </a:bodyPr>
          <a:lstStyle>
            <a:lvl1pPr>
              <a:defRPr sz="2800" b="1" baseline="-25000">
                <a:solidFill>
                  <a:schemeClr val="tx1"/>
                </a:solidFill>
                <a:latin typeface="Arial" panose="020B0604020202020204" pitchFamily="34" charset="0"/>
              </a:defRPr>
            </a:lvl1pPr>
            <a:lvl2pPr marL="742950" indent="-285750">
              <a:defRPr sz="2800" b="1" baseline="-25000">
                <a:solidFill>
                  <a:schemeClr val="tx1"/>
                </a:solidFill>
                <a:latin typeface="Arial" panose="020B0604020202020204" pitchFamily="34" charset="0"/>
              </a:defRPr>
            </a:lvl2pPr>
            <a:lvl3pPr marL="1143000" indent="-228600">
              <a:defRPr sz="2800" b="1" baseline="-25000">
                <a:solidFill>
                  <a:schemeClr val="tx1"/>
                </a:solidFill>
                <a:latin typeface="Arial" panose="020B0604020202020204" pitchFamily="34" charset="0"/>
              </a:defRPr>
            </a:lvl3pPr>
            <a:lvl4pPr marL="1600200" indent="-228600">
              <a:defRPr sz="2800" b="1" baseline="-25000">
                <a:solidFill>
                  <a:schemeClr val="tx1"/>
                </a:solidFill>
                <a:latin typeface="Arial" panose="020B0604020202020204" pitchFamily="34" charset="0"/>
              </a:defRPr>
            </a:lvl4pPr>
            <a:lvl5pPr marL="2057400" indent="-228600">
              <a:defRPr sz="2800" b="1" baseline="-25000">
                <a:solidFill>
                  <a:schemeClr val="tx1"/>
                </a:solidFill>
                <a:latin typeface="Arial" panose="020B0604020202020204" pitchFamily="34" charset="0"/>
              </a:defRPr>
            </a:lvl5pPr>
            <a:lvl6pPr marL="2514600" indent="-228600"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eaLnBrk="0" fontAlgn="base" hangingPunct="0">
              <a:spcBef>
                <a:spcPct val="0"/>
              </a:spcBef>
              <a:spcAft>
                <a:spcPct val="0"/>
              </a:spcAft>
              <a:defRPr sz="2800" b="1" baseline="-25000">
                <a:solidFill>
                  <a:schemeClr val="tx1"/>
                </a:solidFill>
                <a:latin typeface="Arial" panose="020B0604020202020204" pitchFamily="34" charset="0"/>
              </a:defRPr>
            </a:lvl9pPr>
          </a:lstStyle>
          <a:p>
            <a:pPr marL="342900" marR="0" lvl="0" indent="-342900" algn="l" defTabSz="914400" rtl="0" eaLnBrk="0" fontAlgn="base" latinLnBrk="0" hangingPunct="0">
              <a:lnSpc>
                <a:spcPct val="114000"/>
              </a:lnSpc>
              <a:spcBef>
                <a:spcPct val="0"/>
              </a:spcBef>
              <a:spcAft>
                <a:spcPts val="120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Size: 35cm</a:t>
            </a:r>
            <a:r>
              <a:rPr kumimoji="0" lang="zh-CN" altLang="en-US"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a:t>
            </a:r>
            <a:r>
              <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20cm</a:t>
            </a:r>
            <a:r>
              <a:rPr kumimoji="0" lang="zh-CN" altLang="en-US"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a:t>
            </a:r>
            <a:r>
              <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35cm</a:t>
            </a:r>
            <a:endPar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14000"/>
              </a:lnSpc>
              <a:spcBef>
                <a:spcPct val="0"/>
              </a:spcBef>
              <a:spcAft>
                <a:spcPts val="120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Movement:  Powered by at least one DC motor</a:t>
            </a:r>
            <a:endPar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14000"/>
              </a:lnSpc>
              <a:spcBef>
                <a:spcPct val="0"/>
              </a:spcBef>
              <a:spcAft>
                <a:spcPts val="120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Control: Remote control</a:t>
            </a:r>
            <a:endPar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14000"/>
              </a:lnSpc>
              <a:spcBef>
                <a:spcPct val="0"/>
              </a:spcBef>
              <a:spcAft>
                <a:spcPts val="120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Time: 10 minutes</a:t>
            </a:r>
            <a:endPar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14000"/>
              </a:lnSpc>
              <a:spcBef>
                <a:spcPct val="0"/>
              </a:spcBef>
              <a:spcAft>
                <a:spcPts val="120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Requirement: At least one metal components</a:t>
            </a:r>
            <a:endPar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0" fontAlgn="base" latinLnBrk="0" hangingPunct="0">
              <a:lnSpc>
                <a:spcPct val="114000"/>
              </a:lnSpc>
              <a:spcBef>
                <a:spcPct val="0"/>
              </a:spcBef>
              <a:spcAft>
                <a:spcPts val="120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rPr>
              <a:t>Functions: </a:t>
            </a:r>
            <a:endParaRPr kumimoji="0" lang="en-US" altLang="zh-CN" sz="2400" b="0" i="0" u="none" strike="noStrike" kern="1200" cap="none" spc="0" normalizeH="0" baseline="0" noProof="0" dirty="0">
              <a:ln>
                <a:noFill/>
              </a:ln>
              <a:solidFill>
                <a:schemeClr val="bg2"/>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0" fontAlgn="base" latinLnBrk="0" hangingPunct="0">
              <a:lnSpc>
                <a:spcPct val="114000"/>
              </a:lnSpc>
              <a:spcBef>
                <a:spcPct val="0"/>
              </a:spcBef>
              <a:spcAft>
                <a:spcPts val="1200"/>
              </a:spcAft>
              <a:buClrTx/>
              <a:buSzTx/>
              <a:buFont typeface="+mj-lt"/>
              <a:buAutoNum type="alphaLcParenR"/>
              <a:defRPr/>
            </a:pPr>
            <a:r>
              <a:rPr kumimoji="0" lang="en-US" altLang="zh-CN" sz="2400" b="0"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cs typeface="+mn-cs"/>
              </a:rPr>
              <a:t>shoot 3 kinds of balls into a basket</a:t>
            </a:r>
            <a:endParaRPr kumimoji="0" lang="en-US" altLang="zh-CN" sz="2400" b="0"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0" fontAlgn="base" latinLnBrk="0" hangingPunct="0">
              <a:lnSpc>
                <a:spcPct val="114000"/>
              </a:lnSpc>
              <a:spcBef>
                <a:spcPct val="0"/>
              </a:spcBef>
              <a:spcAft>
                <a:spcPts val="1200"/>
              </a:spcAft>
              <a:buClrTx/>
              <a:buSzTx/>
              <a:buFont typeface="+mj-lt"/>
              <a:buAutoNum type="alphaLcParenR"/>
              <a:defRPr/>
            </a:pPr>
            <a:r>
              <a:rPr kumimoji="0" lang="en-US" altLang="zh-CN" sz="2400" b="0"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cs typeface="+mn-cs"/>
              </a:rPr>
              <a:t>shoot at 3 places</a:t>
            </a:r>
            <a:endParaRPr kumimoji="0" lang="en-US" altLang="zh-CN" sz="2400" b="0"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0" fontAlgn="base" latinLnBrk="0" hangingPunct="0">
              <a:lnSpc>
                <a:spcPct val="114000"/>
              </a:lnSpc>
              <a:spcBef>
                <a:spcPct val="0"/>
              </a:spcBef>
              <a:spcAft>
                <a:spcPts val="1200"/>
              </a:spcAft>
              <a:buClrTx/>
              <a:buSzTx/>
              <a:buFont typeface="+mj-lt"/>
              <a:buAutoNum type="alphaLcParenR"/>
              <a:defRPr/>
            </a:pPr>
            <a:r>
              <a:rPr kumimoji="0" lang="en-US" altLang="zh-CN" sz="2400" b="0"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cs typeface="+mn-cs"/>
              </a:rPr>
              <a:t>reloading</a:t>
            </a:r>
            <a:endParaRPr kumimoji="0" lang="en-US" altLang="zh-CN" sz="2400" b="0" i="0" u="none" strike="noStrike" kern="1200" cap="none" spc="0" normalizeH="0" baseline="0" noProof="0" dirty="0">
              <a:ln>
                <a:noFill/>
              </a:ln>
              <a:solidFill>
                <a:schemeClr val="accent5">
                  <a:lumMod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0243" name="文本框 7"/>
          <p:cNvSpPr txBox="1"/>
          <p:nvPr/>
        </p:nvSpPr>
        <p:spPr>
          <a:xfrm>
            <a:off x="113665" y="581025"/>
            <a:ext cx="6247130"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Benchmarking</a:t>
            </a:r>
            <a:endParaRPr lang="en-US" altLang="zh-CN" b="0" baseline="0" dirty="0">
              <a:solidFill>
                <a:srgbClr val="002060"/>
              </a:solidFill>
              <a:latin typeface="Arial" panose="020B0604020202020204" pitchFamily="34" charset="0"/>
              <a:ea typeface="宋体" panose="02010600030101010101" pitchFamily="2" charset="-122"/>
            </a:endParaRPr>
          </a:p>
        </p:txBody>
      </p:sp>
      <p:grpSp>
        <p:nvGrpSpPr>
          <p:cNvPr id="3" name="组合 39"/>
          <p:cNvGrpSpPr/>
          <p:nvPr/>
        </p:nvGrpSpPr>
        <p:grpSpPr>
          <a:xfrm>
            <a:off x="228600" y="990600"/>
            <a:ext cx="5000625" cy="5565775"/>
            <a:chOff x="752649" y="571539"/>
            <a:chExt cx="5495750" cy="6117015"/>
          </a:xfrm>
        </p:grpSpPr>
        <p:grpSp>
          <p:nvGrpSpPr>
            <p:cNvPr id="10246" name="组合 19"/>
            <p:cNvGrpSpPr/>
            <p:nvPr/>
          </p:nvGrpSpPr>
          <p:grpSpPr>
            <a:xfrm>
              <a:off x="2209799" y="571539"/>
              <a:ext cx="4038600" cy="6117015"/>
              <a:chOff x="76199" y="381000"/>
              <a:chExt cx="2971800" cy="5181600"/>
            </a:xfrm>
          </p:grpSpPr>
          <p:graphicFrame>
            <p:nvGraphicFramePr>
              <p:cNvPr id="14" name="图示 13"/>
              <p:cNvGraphicFramePr/>
              <p:nvPr/>
            </p:nvGraphicFramePr>
            <p:xfrm>
              <a:off x="76199" y="381000"/>
              <a:ext cx="2971800" cy="5181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 name="任意多边形: 形状 14"/>
              <p:cNvSpPr/>
              <p:nvPr/>
            </p:nvSpPr>
            <p:spPr bwMode="auto">
              <a:xfrm>
                <a:off x="2590958" y="864281"/>
                <a:ext cx="243926" cy="812858"/>
              </a:xfrm>
              <a:custGeom>
                <a:avLst/>
                <a:gdLst>
                  <a:gd name="connsiteX0" fmla="*/ 0 w 315890"/>
                  <a:gd name="connsiteY0" fmla="*/ 0 h 914400"/>
                  <a:gd name="connsiteX1" fmla="*/ 315884 w 315890"/>
                  <a:gd name="connsiteY1" fmla="*/ 507077 h 914400"/>
                  <a:gd name="connsiteX2" fmla="*/ 8313 w 315890"/>
                  <a:gd name="connsiteY2" fmla="*/ 914400 h 914400"/>
                </a:gdLst>
                <a:ahLst/>
                <a:cxnLst>
                  <a:cxn ang="0">
                    <a:pos x="connsiteX0" y="connsiteY0"/>
                  </a:cxn>
                  <a:cxn ang="0">
                    <a:pos x="connsiteX1" y="connsiteY1"/>
                  </a:cxn>
                  <a:cxn ang="0">
                    <a:pos x="connsiteX2" y="connsiteY2"/>
                  </a:cxn>
                </a:cxnLst>
                <a:rect l="l" t="t" r="r" b="b"/>
                <a:pathLst>
                  <a:path w="315890" h="914400">
                    <a:moveTo>
                      <a:pt x="0" y="0"/>
                    </a:moveTo>
                    <a:cubicBezTo>
                      <a:pt x="157249" y="177338"/>
                      <a:pt x="314498" y="354677"/>
                      <a:pt x="315884" y="507077"/>
                    </a:cubicBezTo>
                    <a:cubicBezTo>
                      <a:pt x="317270" y="659477"/>
                      <a:pt x="78971" y="840971"/>
                      <a:pt x="8313" y="914400"/>
                    </a:cubicBezTo>
                  </a:path>
                </a:pathLst>
              </a:custGeom>
              <a:ln w="19050">
                <a:headEnd type="none" w="med" len="med"/>
                <a:tailEnd type="arrow" w="med" len="med"/>
              </a:ln>
            </p:spPr>
            <p:style>
              <a:lnRef idx="1">
                <a:schemeClr val="dk1"/>
              </a:lnRef>
              <a:fillRef idx="0">
                <a:schemeClr val="dk1"/>
              </a:fillRef>
              <a:effectRef idx="0">
                <a:schemeClr val="dk1"/>
              </a:effectRef>
              <a:fontRef idx="minor">
                <a:schemeClr val="tx1"/>
              </a:fontRef>
            </p:style>
            <p:txBody>
              <a:bodyPr/>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1" i="0" u="none" strike="noStrike" kern="1200" cap="none" spc="0" normalizeH="0" baseline="-25000" noProof="0">
                  <a:ln>
                    <a:noFill/>
                  </a:ln>
                  <a:solidFill>
                    <a:schemeClr val="tx1"/>
                  </a:solidFill>
                  <a:effectLst/>
                  <a:uLnTx/>
                  <a:uFillTx/>
                  <a:latin typeface="+mn-lt"/>
                  <a:ea typeface="+mn-ea"/>
                  <a:cs typeface="+mn-cs"/>
                </a:endParaRPr>
              </a:p>
            </p:txBody>
          </p:sp>
          <p:sp>
            <p:nvSpPr>
              <p:cNvPr id="16" name="任意多边形: 形状 15"/>
              <p:cNvSpPr/>
              <p:nvPr/>
            </p:nvSpPr>
            <p:spPr bwMode="auto">
              <a:xfrm>
                <a:off x="2590958" y="1752513"/>
                <a:ext cx="243926" cy="811380"/>
              </a:xfrm>
              <a:custGeom>
                <a:avLst/>
                <a:gdLst>
                  <a:gd name="connsiteX0" fmla="*/ 0 w 315890"/>
                  <a:gd name="connsiteY0" fmla="*/ 0 h 914400"/>
                  <a:gd name="connsiteX1" fmla="*/ 315884 w 315890"/>
                  <a:gd name="connsiteY1" fmla="*/ 507077 h 914400"/>
                  <a:gd name="connsiteX2" fmla="*/ 8313 w 315890"/>
                  <a:gd name="connsiteY2" fmla="*/ 914400 h 914400"/>
                </a:gdLst>
                <a:ahLst/>
                <a:cxnLst>
                  <a:cxn ang="0">
                    <a:pos x="connsiteX0" y="connsiteY0"/>
                  </a:cxn>
                  <a:cxn ang="0">
                    <a:pos x="connsiteX1" y="connsiteY1"/>
                  </a:cxn>
                  <a:cxn ang="0">
                    <a:pos x="connsiteX2" y="connsiteY2"/>
                  </a:cxn>
                </a:cxnLst>
                <a:rect l="l" t="t" r="r" b="b"/>
                <a:pathLst>
                  <a:path w="315890" h="914400">
                    <a:moveTo>
                      <a:pt x="0" y="0"/>
                    </a:moveTo>
                    <a:cubicBezTo>
                      <a:pt x="157249" y="177338"/>
                      <a:pt x="314498" y="354677"/>
                      <a:pt x="315884" y="507077"/>
                    </a:cubicBezTo>
                    <a:cubicBezTo>
                      <a:pt x="317270" y="659477"/>
                      <a:pt x="78971" y="840971"/>
                      <a:pt x="8313" y="914400"/>
                    </a:cubicBezTo>
                  </a:path>
                </a:pathLst>
              </a:custGeom>
              <a:ln w="19050">
                <a:headEnd type="none" w="med" len="med"/>
                <a:tailEnd type="arrow" w="med" len="med"/>
              </a:ln>
            </p:spPr>
            <p:style>
              <a:lnRef idx="1">
                <a:schemeClr val="dk1"/>
              </a:lnRef>
              <a:fillRef idx="0">
                <a:schemeClr val="dk1"/>
              </a:fillRef>
              <a:effectRef idx="0">
                <a:schemeClr val="dk1"/>
              </a:effectRef>
              <a:fontRef idx="minor">
                <a:schemeClr val="tx1"/>
              </a:fontRef>
            </p:style>
            <p:txBody>
              <a:bodyPr/>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1" i="0" u="none" strike="noStrike" kern="1200" cap="none" spc="0" normalizeH="0" baseline="-25000" noProof="0">
                  <a:ln>
                    <a:noFill/>
                  </a:ln>
                  <a:solidFill>
                    <a:schemeClr val="tx1"/>
                  </a:solidFill>
                  <a:effectLst/>
                  <a:uLnTx/>
                  <a:uFillTx/>
                  <a:latin typeface="+mn-lt"/>
                  <a:ea typeface="+mn-ea"/>
                  <a:cs typeface="+mn-cs"/>
                </a:endParaRPr>
              </a:p>
            </p:txBody>
          </p:sp>
          <p:sp>
            <p:nvSpPr>
              <p:cNvPr id="17" name="任意多边形: 形状 16"/>
              <p:cNvSpPr/>
              <p:nvPr/>
            </p:nvSpPr>
            <p:spPr bwMode="auto">
              <a:xfrm>
                <a:off x="2601229" y="2631878"/>
                <a:ext cx="243926" cy="811380"/>
              </a:xfrm>
              <a:custGeom>
                <a:avLst/>
                <a:gdLst>
                  <a:gd name="connsiteX0" fmla="*/ 0 w 315890"/>
                  <a:gd name="connsiteY0" fmla="*/ 0 h 914400"/>
                  <a:gd name="connsiteX1" fmla="*/ 315884 w 315890"/>
                  <a:gd name="connsiteY1" fmla="*/ 507077 h 914400"/>
                  <a:gd name="connsiteX2" fmla="*/ 8313 w 315890"/>
                  <a:gd name="connsiteY2" fmla="*/ 914400 h 914400"/>
                </a:gdLst>
                <a:ahLst/>
                <a:cxnLst>
                  <a:cxn ang="0">
                    <a:pos x="connsiteX0" y="connsiteY0"/>
                  </a:cxn>
                  <a:cxn ang="0">
                    <a:pos x="connsiteX1" y="connsiteY1"/>
                  </a:cxn>
                  <a:cxn ang="0">
                    <a:pos x="connsiteX2" y="connsiteY2"/>
                  </a:cxn>
                </a:cxnLst>
                <a:rect l="l" t="t" r="r" b="b"/>
                <a:pathLst>
                  <a:path w="315890" h="914400">
                    <a:moveTo>
                      <a:pt x="0" y="0"/>
                    </a:moveTo>
                    <a:cubicBezTo>
                      <a:pt x="157249" y="177338"/>
                      <a:pt x="314498" y="354677"/>
                      <a:pt x="315884" y="507077"/>
                    </a:cubicBezTo>
                    <a:cubicBezTo>
                      <a:pt x="317270" y="659477"/>
                      <a:pt x="78971" y="840971"/>
                      <a:pt x="8313" y="914400"/>
                    </a:cubicBezTo>
                  </a:path>
                </a:pathLst>
              </a:custGeom>
              <a:ln w="19050">
                <a:headEnd type="none" w="med" len="med"/>
                <a:tailEnd type="arrow" w="med" len="med"/>
              </a:ln>
            </p:spPr>
            <p:style>
              <a:lnRef idx="1">
                <a:schemeClr val="dk1"/>
              </a:lnRef>
              <a:fillRef idx="0">
                <a:schemeClr val="dk1"/>
              </a:fillRef>
              <a:effectRef idx="0">
                <a:schemeClr val="dk1"/>
              </a:effectRef>
              <a:fontRef idx="minor">
                <a:schemeClr val="tx1"/>
              </a:fontRef>
            </p:style>
            <p:txBody>
              <a:bodyPr/>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1" i="0" u="none" strike="noStrike" kern="1200" cap="none" spc="0" normalizeH="0" baseline="-25000" noProof="0">
                  <a:ln>
                    <a:noFill/>
                  </a:ln>
                  <a:solidFill>
                    <a:schemeClr val="tx1"/>
                  </a:solidFill>
                  <a:effectLst/>
                  <a:uLnTx/>
                  <a:uFillTx/>
                  <a:latin typeface="+mn-lt"/>
                  <a:ea typeface="+mn-ea"/>
                  <a:cs typeface="+mn-cs"/>
                </a:endParaRPr>
              </a:p>
            </p:txBody>
          </p:sp>
          <p:sp>
            <p:nvSpPr>
              <p:cNvPr id="18" name="任意多边形: 形状 17"/>
              <p:cNvSpPr/>
              <p:nvPr/>
            </p:nvSpPr>
            <p:spPr bwMode="auto">
              <a:xfrm>
                <a:off x="2601229" y="3512720"/>
                <a:ext cx="243926" cy="811380"/>
              </a:xfrm>
              <a:custGeom>
                <a:avLst/>
                <a:gdLst>
                  <a:gd name="connsiteX0" fmla="*/ 0 w 315890"/>
                  <a:gd name="connsiteY0" fmla="*/ 0 h 914400"/>
                  <a:gd name="connsiteX1" fmla="*/ 315884 w 315890"/>
                  <a:gd name="connsiteY1" fmla="*/ 507077 h 914400"/>
                  <a:gd name="connsiteX2" fmla="*/ 8313 w 315890"/>
                  <a:gd name="connsiteY2" fmla="*/ 914400 h 914400"/>
                </a:gdLst>
                <a:ahLst/>
                <a:cxnLst>
                  <a:cxn ang="0">
                    <a:pos x="connsiteX0" y="connsiteY0"/>
                  </a:cxn>
                  <a:cxn ang="0">
                    <a:pos x="connsiteX1" y="connsiteY1"/>
                  </a:cxn>
                  <a:cxn ang="0">
                    <a:pos x="connsiteX2" y="connsiteY2"/>
                  </a:cxn>
                </a:cxnLst>
                <a:rect l="l" t="t" r="r" b="b"/>
                <a:pathLst>
                  <a:path w="315890" h="914400">
                    <a:moveTo>
                      <a:pt x="0" y="0"/>
                    </a:moveTo>
                    <a:cubicBezTo>
                      <a:pt x="157249" y="177338"/>
                      <a:pt x="314498" y="354677"/>
                      <a:pt x="315884" y="507077"/>
                    </a:cubicBezTo>
                    <a:cubicBezTo>
                      <a:pt x="317270" y="659477"/>
                      <a:pt x="78971" y="840971"/>
                      <a:pt x="8313" y="914400"/>
                    </a:cubicBezTo>
                  </a:path>
                </a:pathLst>
              </a:custGeom>
              <a:ln w="19050">
                <a:headEnd type="none" w="med" len="med"/>
                <a:tailEnd type="arrow" w="med" len="med"/>
              </a:ln>
            </p:spPr>
            <p:style>
              <a:lnRef idx="1">
                <a:schemeClr val="dk1"/>
              </a:lnRef>
              <a:fillRef idx="0">
                <a:schemeClr val="dk1"/>
              </a:fillRef>
              <a:effectRef idx="0">
                <a:schemeClr val="dk1"/>
              </a:effectRef>
              <a:fontRef idx="minor">
                <a:schemeClr val="tx1"/>
              </a:fontRef>
            </p:style>
            <p:txBody>
              <a:bodyPr/>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1" i="0" u="none" strike="noStrike" kern="1200" cap="none" spc="0" normalizeH="0" baseline="-25000" noProof="0">
                  <a:ln>
                    <a:noFill/>
                  </a:ln>
                  <a:solidFill>
                    <a:schemeClr val="tx1"/>
                  </a:solidFill>
                  <a:effectLst/>
                  <a:uLnTx/>
                  <a:uFillTx/>
                  <a:latin typeface="+mn-lt"/>
                  <a:ea typeface="+mn-ea"/>
                  <a:cs typeface="+mn-cs"/>
                </a:endParaRPr>
              </a:p>
            </p:txBody>
          </p:sp>
          <p:sp>
            <p:nvSpPr>
              <p:cNvPr id="19" name="任意多边形: 形状 18"/>
              <p:cNvSpPr/>
              <p:nvPr/>
            </p:nvSpPr>
            <p:spPr bwMode="auto">
              <a:xfrm>
                <a:off x="2601229" y="4468937"/>
                <a:ext cx="243926" cy="811380"/>
              </a:xfrm>
              <a:custGeom>
                <a:avLst/>
                <a:gdLst>
                  <a:gd name="connsiteX0" fmla="*/ 0 w 315890"/>
                  <a:gd name="connsiteY0" fmla="*/ 0 h 914400"/>
                  <a:gd name="connsiteX1" fmla="*/ 315884 w 315890"/>
                  <a:gd name="connsiteY1" fmla="*/ 507077 h 914400"/>
                  <a:gd name="connsiteX2" fmla="*/ 8313 w 315890"/>
                  <a:gd name="connsiteY2" fmla="*/ 914400 h 914400"/>
                </a:gdLst>
                <a:ahLst/>
                <a:cxnLst>
                  <a:cxn ang="0">
                    <a:pos x="connsiteX0" y="connsiteY0"/>
                  </a:cxn>
                  <a:cxn ang="0">
                    <a:pos x="connsiteX1" y="connsiteY1"/>
                  </a:cxn>
                  <a:cxn ang="0">
                    <a:pos x="connsiteX2" y="connsiteY2"/>
                  </a:cxn>
                </a:cxnLst>
                <a:rect l="l" t="t" r="r" b="b"/>
                <a:pathLst>
                  <a:path w="315890" h="914400">
                    <a:moveTo>
                      <a:pt x="0" y="0"/>
                    </a:moveTo>
                    <a:cubicBezTo>
                      <a:pt x="157249" y="177338"/>
                      <a:pt x="314498" y="354677"/>
                      <a:pt x="315884" y="507077"/>
                    </a:cubicBezTo>
                    <a:cubicBezTo>
                      <a:pt x="317270" y="659477"/>
                      <a:pt x="78971" y="840971"/>
                      <a:pt x="8313" y="914400"/>
                    </a:cubicBezTo>
                  </a:path>
                </a:pathLst>
              </a:custGeom>
              <a:ln w="19050">
                <a:headEnd type="none" w="med" len="med"/>
                <a:tailEnd type="arrow" w="med" len="med"/>
              </a:ln>
            </p:spPr>
            <p:style>
              <a:lnRef idx="1">
                <a:schemeClr val="dk1"/>
              </a:lnRef>
              <a:fillRef idx="0">
                <a:schemeClr val="dk1"/>
              </a:fillRef>
              <a:effectRef idx="0">
                <a:schemeClr val="dk1"/>
              </a:effectRef>
              <a:fontRef idx="minor">
                <a:schemeClr val="tx1"/>
              </a:fontRef>
            </p:style>
            <p:txBody>
              <a:bodyPr/>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1" i="0" u="none" strike="noStrike" kern="1200" cap="none" spc="0" normalizeH="0" baseline="-25000" noProof="0">
                  <a:ln>
                    <a:noFill/>
                  </a:ln>
                  <a:solidFill>
                    <a:schemeClr val="tx1"/>
                  </a:solidFill>
                  <a:effectLst/>
                  <a:uLnTx/>
                  <a:uFillTx/>
                  <a:latin typeface="+mn-lt"/>
                  <a:ea typeface="+mn-ea"/>
                  <a:cs typeface="+mn-cs"/>
                </a:endParaRPr>
              </a:p>
            </p:txBody>
          </p:sp>
        </p:grpSp>
        <p:sp>
          <p:nvSpPr>
            <p:cNvPr id="35" name="右大括号 34"/>
            <p:cNvSpPr/>
            <p:nvPr/>
          </p:nvSpPr>
          <p:spPr bwMode="auto">
            <a:xfrm>
              <a:off x="2652609" y="2778620"/>
              <a:ext cx="532128" cy="879343"/>
            </a:xfrm>
            <a:prstGeom prst="rightBrace">
              <a:avLst>
                <a:gd name="adj1" fmla="val 8333"/>
                <a:gd name="adj2" fmla="val 49064"/>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lvl1pPr marL="342900" indent="-342900">
                <a:defRPr sz="2800" b="1" baseline="-25000">
                  <a:solidFill>
                    <a:schemeClr val="tx1"/>
                  </a:solidFill>
                  <a:latin typeface="Arial" panose="020B0604020202020204" pitchFamily="34" charset="0"/>
                </a:defRPr>
              </a:lvl1pPr>
              <a:lvl2pPr marL="742950" indent="-285750">
                <a:defRPr sz="2800" b="1" baseline="-25000">
                  <a:solidFill>
                    <a:schemeClr val="tx1"/>
                  </a:solidFill>
                  <a:latin typeface="Arial" panose="020B0604020202020204" pitchFamily="34" charset="0"/>
                </a:defRPr>
              </a:lvl2pPr>
              <a:lvl3pPr marL="1143000" indent="-228600">
                <a:defRPr sz="2800" b="1" baseline="-25000">
                  <a:solidFill>
                    <a:schemeClr val="tx1"/>
                  </a:solidFill>
                  <a:latin typeface="Arial" panose="020B0604020202020204" pitchFamily="34" charset="0"/>
                </a:defRPr>
              </a:lvl3pPr>
              <a:lvl4pPr marL="1600200" indent="-228600">
                <a:defRPr sz="2800" b="1" baseline="-25000">
                  <a:solidFill>
                    <a:schemeClr val="tx1"/>
                  </a:solidFill>
                  <a:latin typeface="Arial" panose="020B0604020202020204" pitchFamily="34" charset="0"/>
                </a:defRPr>
              </a:lvl4pPr>
              <a:lvl5pPr marL="2057400" indent="-228600">
                <a:defRPr sz="2800" b="1" baseline="-25000">
                  <a:solidFill>
                    <a:schemeClr val="tx1"/>
                  </a:solidFill>
                  <a:latin typeface="Arial" panose="020B0604020202020204" pitchFamily="34" charset="0"/>
                </a:defRPr>
              </a:lvl5pPr>
              <a:lvl6pPr marL="2514600" indent="-228600"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eaLnBrk="0" fontAlgn="base" hangingPunct="0">
                <a:spcBef>
                  <a:spcPct val="0"/>
                </a:spcBef>
                <a:spcAft>
                  <a:spcPct val="0"/>
                </a:spcAft>
                <a:defRPr sz="2800" b="1" baseline="-25000">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1" i="0" u="none" strike="noStrike" kern="1200" cap="none" spc="0" normalizeH="0" baseline="-2500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48" name="文本框 36"/>
            <p:cNvSpPr txBox="1"/>
            <p:nvPr/>
          </p:nvSpPr>
          <p:spPr>
            <a:xfrm>
              <a:off x="752938" y="1825571"/>
              <a:ext cx="2300823" cy="810252"/>
            </a:xfrm>
            <a:prstGeom prst="rect">
              <a:avLst/>
            </a:prstGeom>
            <a:noFill/>
            <a:ln w="9525">
              <a:noFill/>
            </a:ln>
          </p:spPr>
          <p:txBody>
            <a:bodyPr>
              <a:spAutoFit/>
            </a:bodyPr>
            <a:p>
              <a:pPr marL="171450" indent="-171450">
                <a:buFont typeface="Arial" panose="020B0604020202020204" pitchFamily="34" charset="0"/>
                <a:buChar char="•"/>
              </a:pPr>
              <a:r>
                <a:rPr lang="en-US" altLang="zh-CN" sz="1400" b="0" baseline="0" dirty="0">
                  <a:solidFill>
                    <a:srgbClr val="FF0000"/>
                  </a:solidFill>
                  <a:latin typeface="Arial" panose="020B0604020202020204" pitchFamily="34" charset="0"/>
                  <a:ea typeface="宋体" panose="02010600030101010101" pitchFamily="2" charset="-122"/>
                </a:rPr>
                <a:t>Flexible movement</a:t>
              </a:r>
              <a:endParaRPr lang="en-US" altLang="zh-CN" sz="1400" b="0" baseline="0" dirty="0">
                <a:solidFill>
                  <a:srgbClr val="FF0000"/>
                </a:solidFill>
                <a:latin typeface="Arial" panose="020B0604020202020204" pitchFamily="34" charset="0"/>
                <a:ea typeface="宋体" panose="02010600030101010101" pitchFamily="2" charset="-122"/>
              </a:endParaRPr>
            </a:p>
            <a:p>
              <a:pPr marL="171450" indent="-171450">
                <a:buFont typeface="Arial" panose="020B0604020202020204" pitchFamily="34" charset="0"/>
                <a:buChar char="•"/>
              </a:pPr>
              <a:r>
                <a:rPr lang="en-US" altLang="zh-CN" sz="1400" b="0" baseline="0" dirty="0">
                  <a:solidFill>
                    <a:srgbClr val="FF0000"/>
                  </a:solidFill>
                  <a:latin typeface="Arial" panose="020B0604020202020204" pitchFamily="34" charset="0"/>
                  <a:ea typeface="宋体" panose="02010600030101010101" pitchFamily="2" charset="-122"/>
                </a:rPr>
                <a:t>Accurate shooting</a:t>
              </a:r>
              <a:endParaRPr lang="en-US" altLang="zh-CN" sz="1400" b="0" baseline="0" dirty="0">
                <a:solidFill>
                  <a:srgbClr val="FF0000"/>
                </a:solidFill>
                <a:latin typeface="Arial" panose="020B0604020202020204" pitchFamily="34" charset="0"/>
                <a:ea typeface="宋体" panose="02010600030101010101" pitchFamily="2" charset="-122"/>
              </a:endParaRPr>
            </a:p>
            <a:p>
              <a:pPr marL="171450" indent="-171450">
                <a:buFont typeface="Arial" panose="020B0604020202020204" pitchFamily="34" charset="0"/>
                <a:buChar char="•"/>
              </a:pPr>
              <a:r>
                <a:rPr lang="en-US" altLang="zh-CN" sz="1400" b="0" baseline="0" dirty="0">
                  <a:solidFill>
                    <a:srgbClr val="FF0000"/>
                  </a:solidFill>
                  <a:latin typeface="Arial" panose="020B0604020202020204" pitchFamily="34" charset="0"/>
                  <a:ea typeface="宋体" panose="02010600030101010101" pitchFamily="2" charset="-122"/>
                </a:rPr>
                <a:t>Stable remote control</a:t>
              </a:r>
              <a:endParaRPr lang="en-US" altLang="zh-CN" sz="1400" b="0" baseline="0" dirty="0">
                <a:solidFill>
                  <a:srgbClr val="FF0000"/>
                </a:solidFill>
                <a:latin typeface="Arial" panose="020B0604020202020204" pitchFamily="34" charset="0"/>
                <a:ea typeface="宋体" panose="02010600030101010101" pitchFamily="2" charset="-122"/>
              </a:endParaRPr>
            </a:p>
          </p:txBody>
        </p:sp>
        <p:sp>
          <p:nvSpPr>
            <p:cNvPr id="38" name="右大括号 37"/>
            <p:cNvSpPr/>
            <p:nvPr/>
          </p:nvSpPr>
          <p:spPr bwMode="auto">
            <a:xfrm>
              <a:off x="2652609" y="1791104"/>
              <a:ext cx="532128" cy="879343"/>
            </a:xfrm>
            <a:prstGeom prst="rightBrace">
              <a:avLst>
                <a:gd name="adj1" fmla="val 8333"/>
                <a:gd name="adj2" fmla="val 49064"/>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lvl1pPr marL="342900" indent="-342900">
                <a:defRPr sz="2800" b="1" baseline="-25000">
                  <a:solidFill>
                    <a:schemeClr val="tx1"/>
                  </a:solidFill>
                  <a:latin typeface="Arial" panose="020B0604020202020204" pitchFamily="34" charset="0"/>
                </a:defRPr>
              </a:lvl1pPr>
              <a:lvl2pPr marL="742950" indent="-285750">
                <a:defRPr sz="2800" b="1" baseline="-25000">
                  <a:solidFill>
                    <a:schemeClr val="tx1"/>
                  </a:solidFill>
                  <a:latin typeface="Arial" panose="020B0604020202020204" pitchFamily="34" charset="0"/>
                </a:defRPr>
              </a:lvl2pPr>
              <a:lvl3pPr marL="1143000" indent="-228600">
                <a:defRPr sz="2800" b="1" baseline="-25000">
                  <a:solidFill>
                    <a:schemeClr val="tx1"/>
                  </a:solidFill>
                  <a:latin typeface="Arial" panose="020B0604020202020204" pitchFamily="34" charset="0"/>
                </a:defRPr>
              </a:lvl3pPr>
              <a:lvl4pPr marL="1600200" indent="-228600">
                <a:defRPr sz="2800" b="1" baseline="-25000">
                  <a:solidFill>
                    <a:schemeClr val="tx1"/>
                  </a:solidFill>
                  <a:latin typeface="Arial" panose="020B0604020202020204" pitchFamily="34" charset="0"/>
                </a:defRPr>
              </a:lvl4pPr>
              <a:lvl5pPr marL="2057400" indent="-228600">
                <a:defRPr sz="2800" b="1" baseline="-25000">
                  <a:solidFill>
                    <a:schemeClr val="tx1"/>
                  </a:solidFill>
                  <a:latin typeface="Arial" panose="020B0604020202020204" pitchFamily="34" charset="0"/>
                </a:defRPr>
              </a:lvl5pPr>
              <a:lvl6pPr marL="2514600" indent="-228600" eaLnBrk="0" fontAlgn="base" hangingPunct="0">
                <a:spcBef>
                  <a:spcPct val="0"/>
                </a:spcBef>
                <a:spcAft>
                  <a:spcPct val="0"/>
                </a:spcAft>
                <a:defRPr sz="2800" b="1" baseline="-25000">
                  <a:solidFill>
                    <a:schemeClr val="tx1"/>
                  </a:solidFill>
                  <a:latin typeface="Arial" panose="020B0604020202020204" pitchFamily="34" charset="0"/>
                </a:defRPr>
              </a:lvl6pPr>
              <a:lvl7pPr marL="2971800" indent="-228600" eaLnBrk="0" fontAlgn="base" hangingPunct="0">
                <a:spcBef>
                  <a:spcPct val="0"/>
                </a:spcBef>
                <a:spcAft>
                  <a:spcPct val="0"/>
                </a:spcAft>
                <a:defRPr sz="2800" b="1" baseline="-25000">
                  <a:solidFill>
                    <a:schemeClr val="tx1"/>
                  </a:solidFill>
                  <a:latin typeface="Arial" panose="020B0604020202020204" pitchFamily="34" charset="0"/>
                </a:defRPr>
              </a:lvl7pPr>
              <a:lvl8pPr marL="3429000" indent="-228600" eaLnBrk="0" fontAlgn="base" hangingPunct="0">
                <a:spcBef>
                  <a:spcPct val="0"/>
                </a:spcBef>
                <a:spcAft>
                  <a:spcPct val="0"/>
                </a:spcAft>
                <a:defRPr sz="2800" b="1" baseline="-25000">
                  <a:solidFill>
                    <a:schemeClr val="tx1"/>
                  </a:solidFill>
                  <a:latin typeface="Arial" panose="020B0604020202020204" pitchFamily="34" charset="0"/>
                </a:defRPr>
              </a:lvl8pPr>
              <a:lvl9pPr marL="3886200" indent="-228600" eaLnBrk="0" fontAlgn="base" hangingPunct="0">
                <a:spcBef>
                  <a:spcPct val="0"/>
                </a:spcBef>
                <a:spcAft>
                  <a:spcPct val="0"/>
                </a:spcAft>
                <a:defRPr sz="2800" b="1" baseline="-25000">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1" i="0" u="none" strike="noStrike" kern="1200" cap="none" spc="0" normalizeH="0" baseline="-2500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50" name="文本框 38"/>
            <p:cNvSpPr txBox="1"/>
            <p:nvPr/>
          </p:nvSpPr>
          <p:spPr>
            <a:xfrm>
              <a:off x="752649" y="2837739"/>
              <a:ext cx="1899305" cy="1285165"/>
            </a:xfrm>
            <a:prstGeom prst="rect">
              <a:avLst/>
            </a:prstGeom>
            <a:noFill/>
            <a:ln w="9525">
              <a:noFill/>
            </a:ln>
          </p:spPr>
          <p:txBody>
            <a:bodyPr>
              <a:spAutoFit/>
            </a:bodyPr>
            <a:p>
              <a:pPr marL="171450" indent="-171450">
                <a:buFont typeface="Arial" panose="020B0604020202020204" pitchFamily="34" charset="0"/>
                <a:buChar char="•"/>
              </a:pPr>
              <a:r>
                <a:rPr lang="en-US" altLang="zh-CN" sz="1400" b="0" baseline="0" dirty="0">
                  <a:solidFill>
                    <a:schemeClr val="bg2"/>
                  </a:solidFill>
                  <a:latin typeface="Arial" panose="020B0604020202020204" pitchFamily="34" charset="0"/>
                  <a:ea typeface="宋体" panose="02010600030101010101" pitchFamily="2" charset="-122"/>
                </a:rPr>
                <a:t>Shooting device</a:t>
              </a:r>
              <a:endParaRPr lang="en-US" altLang="zh-CN" sz="1400" b="0" baseline="0" dirty="0">
                <a:solidFill>
                  <a:schemeClr val="bg2"/>
                </a:solidFill>
                <a:latin typeface="Arial" panose="020B0604020202020204" pitchFamily="34" charset="0"/>
                <a:ea typeface="宋体" panose="02010600030101010101" pitchFamily="2" charset="-122"/>
              </a:endParaRPr>
            </a:p>
            <a:p>
              <a:pPr marL="171450" indent="-171450">
                <a:buFont typeface="Arial" panose="020B0604020202020204" pitchFamily="34" charset="0"/>
                <a:buChar char="•"/>
              </a:pPr>
              <a:r>
                <a:rPr lang="en-US" altLang="zh-CN" sz="1400" b="0" baseline="0" dirty="0">
                  <a:solidFill>
                    <a:schemeClr val="bg2"/>
                  </a:solidFill>
                  <a:latin typeface="Arial" panose="020B0604020202020204" pitchFamily="34" charset="0"/>
                  <a:ea typeface="宋体" panose="02010600030101010101" pitchFamily="2" charset="-122"/>
                </a:rPr>
                <a:t>Ball container</a:t>
              </a:r>
              <a:endParaRPr lang="en-US" altLang="zh-CN" sz="1400" b="0" baseline="0" dirty="0">
                <a:solidFill>
                  <a:schemeClr val="bg2"/>
                </a:solidFill>
                <a:latin typeface="Arial" panose="020B0604020202020204" pitchFamily="34" charset="0"/>
                <a:ea typeface="宋体" panose="02010600030101010101" pitchFamily="2" charset="-122"/>
              </a:endParaRPr>
            </a:p>
            <a:p>
              <a:pPr marL="171450" indent="-171450">
                <a:buFont typeface="Arial" panose="020B0604020202020204" pitchFamily="34" charset="0"/>
                <a:buChar char="•"/>
              </a:pPr>
              <a:r>
                <a:rPr lang="en-US" altLang="zh-CN" sz="1400" b="0" baseline="0" dirty="0">
                  <a:solidFill>
                    <a:schemeClr val="bg2"/>
                  </a:solidFill>
                  <a:latin typeface="Arial" panose="020B0604020202020204" pitchFamily="34" charset="0"/>
                  <a:ea typeface="宋体" panose="02010600030101010101" pitchFamily="2" charset="-122"/>
                </a:rPr>
                <a:t>Robotic arm</a:t>
              </a:r>
              <a:endParaRPr lang="en-US" altLang="zh-CN" sz="1400" b="0" baseline="0" dirty="0">
                <a:solidFill>
                  <a:schemeClr val="bg2"/>
                </a:solidFill>
                <a:latin typeface="Arial" panose="020B0604020202020204" pitchFamily="34" charset="0"/>
                <a:ea typeface="宋体" panose="02010600030101010101" pitchFamily="2" charset="-122"/>
              </a:endParaRPr>
            </a:p>
            <a:p>
              <a:pPr marL="171450" indent="-171450">
                <a:buFont typeface="Arial" panose="020B0604020202020204" pitchFamily="34" charset="0"/>
                <a:buChar char="•"/>
              </a:pPr>
              <a:endParaRPr lang="en-US" altLang="zh-CN" sz="1400" b="0" baseline="0" dirty="0">
                <a:solidFill>
                  <a:schemeClr val="bg2"/>
                </a:solidFill>
                <a:latin typeface="Arial" panose="020B0604020202020204" pitchFamily="34" charset="0"/>
                <a:ea typeface="宋体" panose="02010600030101010101" pitchFamily="2" charset="-122"/>
              </a:endParaRPr>
            </a:p>
            <a:p>
              <a:pPr marL="171450" indent="-171450">
                <a:buFont typeface="Arial" panose="020B0604020202020204" pitchFamily="34" charset="0"/>
                <a:buChar char="•"/>
              </a:pPr>
              <a:endParaRPr lang="zh-CN" altLang="en-US" sz="1400" b="0" baseline="0" dirty="0">
                <a:solidFill>
                  <a:schemeClr val="bg2"/>
                </a:solidFill>
                <a:latin typeface="Arial" panose="020B0604020202020204" pitchFamily="34" charset="0"/>
                <a:ea typeface="宋体" panose="02010600030101010101" pitchFamily="2" charset="-122"/>
              </a:endParaRPr>
            </a:p>
          </p:txBody>
        </p:sp>
      </p:grpSp>
      <p:pic>
        <p:nvPicPr>
          <p:cNvPr id="42" name="图片 41"/>
          <p:cNvPicPr>
            <a:picLocks noChangeAspect="1"/>
          </p:cNvPicPr>
          <p:nvPr/>
        </p:nvPicPr>
        <p:blipFill>
          <a:blip r:embed="rId6"/>
          <a:stretch>
            <a:fillRect/>
          </a:stretch>
        </p:blipFill>
        <p:spPr>
          <a:xfrm>
            <a:off x="5229950" y="1238176"/>
            <a:ext cx="3809168" cy="2399231"/>
          </a:xfrm>
          <a:prstGeom prst="rect">
            <a:avLst/>
          </a:prstGeom>
          <a:effectLst>
            <a:softEdge rad="12700"/>
          </a:effectLst>
        </p:spPr>
      </p:pic>
      <p:pic>
        <p:nvPicPr>
          <p:cNvPr id="10245" name="图片 43"/>
          <p:cNvPicPr>
            <a:picLocks noChangeAspect="1"/>
          </p:cNvPicPr>
          <p:nvPr/>
        </p:nvPicPr>
        <p:blipFill>
          <a:blip r:embed="rId7"/>
          <a:stretch>
            <a:fillRect/>
          </a:stretch>
        </p:blipFill>
        <p:spPr>
          <a:xfrm>
            <a:off x="5229225" y="4279900"/>
            <a:ext cx="3810000" cy="2163763"/>
          </a:xfrm>
          <a:prstGeom prst="rect">
            <a:avLst/>
          </a:prstGeom>
          <a:noFill/>
          <a:ln w="9525">
            <a:noFill/>
          </a:ln>
        </p:spPr>
      </p:pic>
      <p:sp>
        <p:nvSpPr>
          <p:cNvPr id="2" name="文本框 1"/>
          <p:cNvSpPr txBox="1"/>
          <p:nvPr/>
        </p:nvSpPr>
        <p:spPr>
          <a:xfrm>
            <a:off x="5681980" y="6489700"/>
            <a:ext cx="2840355" cy="368300"/>
          </a:xfrm>
          <a:prstGeom prst="rect">
            <a:avLst/>
          </a:prstGeom>
          <a:noFill/>
        </p:spPr>
        <p:txBody>
          <a:bodyPr wrap="none" rtlCol="0">
            <a:spAutoFit/>
          </a:bodyPr>
          <a:p>
            <a:pPr algn="l">
              <a:buNone/>
            </a:pPr>
            <a:r>
              <a:rPr lang="zh-CN" altLang="en-US" sz="900" baseline="0" dirty="0" err="1" smtClean="0">
                <a:solidFill>
                  <a:schemeClr val="bg2"/>
                </a:solidFill>
              </a:rPr>
              <a:t>https://www.youtube.com/watch?v=9faFlQ_P_Ro</a:t>
            </a:r>
            <a:endParaRPr lang="zh-CN" altLang="en-US" sz="900" baseline="0" dirty="0" err="1" smtClean="0">
              <a:solidFill>
                <a:schemeClr val="bg2"/>
              </a:solidFill>
            </a:endParaRPr>
          </a:p>
          <a:p>
            <a:pPr algn="l">
              <a:buNone/>
            </a:pPr>
            <a:r>
              <a:rPr lang="zh-CN" altLang="en-US" sz="900" baseline="0" dirty="0" err="1" smtClean="0">
                <a:solidFill>
                  <a:schemeClr val="bg2"/>
                </a:solidFill>
              </a:rPr>
              <a:t>https://www.bilibili.com/video/BV1Gs411G7hw</a:t>
            </a:r>
            <a:endParaRPr lang="zh-CN" altLang="en-US" sz="900" baseline="0" dirty="0" err="1" smtClean="0">
              <a:solidFill>
                <a:schemeClr val="bg2"/>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0243" name="文本框 7"/>
          <p:cNvSpPr txBox="1"/>
          <p:nvPr/>
        </p:nvSpPr>
        <p:spPr>
          <a:xfrm>
            <a:off x="152400" y="685800"/>
            <a:ext cx="6247130"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Quantification</a:t>
            </a:r>
            <a:endParaRPr lang="en-US" altLang="zh-CN" b="0" baseline="0" dirty="0">
              <a:solidFill>
                <a:srgbClr val="002060"/>
              </a:solidFill>
              <a:latin typeface="Arial" panose="020B0604020202020204" pitchFamily="34" charset="0"/>
              <a:ea typeface="宋体" panose="02010600030101010101" pitchFamily="2" charset="-122"/>
            </a:endParaRPr>
          </a:p>
        </p:txBody>
      </p:sp>
      <p:graphicFrame>
        <p:nvGraphicFramePr>
          <p:cNvPr id="4" name="表格 4"/>
          <p:cNvGraphicFramePr>
            <a:graphicFrameLocks noGrp="1"/>
          </p:cNvGraphicFramePr>
          <p:nvPr>
            <p:custDataLst>
              <p:tags r:id="rId1"/>
            </p:custDataLst>
          </p:nvPr>
        </p:nvGraphicFramePr>
        <p:xfrm>
          <a:off x="1981200" y="1219200"/>
          <a:ext cx="5321300" cy="5335589"/>
        </p:xfrm>
        <a:graphic>
          <a:graphicData uri="http://schemas.openxmlformats.org/drawingml/2006/table">
            <a:tbl>
              <a:tblPr/>
              <a:tblGrid>
                <a:gridCol w="4403725"/>
                <a:gridCol w="917575"/>
              </a:tblGrid>
              <a:tr h="2546348">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Customer</a:t>
                      </a:r>
                      <a:endParaRPr kumimoji="0" lang="en-US" altLang="zh-CN" sz="1600" b="1"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Requirements</a:t>
                      </a:r>
                      <a:endParaRPr kumimoji="0" lang="zh-CN" altLang="en-US" sz="1600" b="1"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Importance Weight Factor</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vert="eaVert"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398463">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Size</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398463">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Movement</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398463">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Control</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398463">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Reloading</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398463">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Time limitation</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398463">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Design of metal components</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398463">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Accuracy of shooting</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2264" marR="82264" marT="41133" marB="4113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0243" name="文本框 7"/>
          <p:cNvSpPr txBox="1"/>
          <p:nvPr/>
        </p:nvSpPr>
        <p:spPr>
          <a:xfrm>
            <a:off x="152400" y="685800"/>
            <a:ext cx="6247130"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Quantification</a:t>
            </a:r>
            <a:endParaRPr lang="en-US" altLang="zh-CN" b="0" baseline="0" dirty="0">
              <a:solidFill>
                <a:srgbClr val="002060"/>
              </a:solidFill>
              <a:latin typeface="Arial" panose="020B0604020202020204" pitchFamily="34" charset="0"/>
              <a:ea typeface="宋体" panose="02010600030101010101" pitchFamily="2" charset="-122"/>
            </a:endParaRPr>
          </a:p>
        </p:txBody>
      </p:sp>
      <p:graphicFrame>
        <p:nvGraphicFramePr>
          <p:cNvPr id="5" name="表格 5"/>
          <p:cNvGraphicFramePr>
            <a:graphicFrameLocks noGrp="1"/>
          </p:cNvGraphicFramePr>
          <p:nvPr>
            <p:custDataLst>
              <p:tags r:id="rId1"/>
            </p:custDataLst>
          </p:nvPr>
        </p:nvGraphicFramePr>
        <p:xfrm>
          <a:off x="2514600" y="1371600"/>
          <a:ext cx="4876800" cy="4979989"/>
        </p:xfrm>
        <a:graphic>
          <a:graphicData uri="http://schemas.openxmlformats.org/drawingml/2006/table">
            <a:tbl>
              <a:tblPr/>
              <a:tblGrid>
                <a:gridCol w="609600"/>
                <a:gridCol w="609600"/>
                <a:gridCol w="609600"/>
                <a:gridCol w="609600"/>
                <a:gridCol w="609600"/>
                <a:gridCol w="609600"/>
                <a:gridCol w="609600"/>
                <a:gridCol w="609600"/>
              </a:tblGrid>
              <a:tr h="957263">
                <a:tc gridSpan="8">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Engineering Characteristics</a:t>
                      </a:r>
                      <a:endParaRPr kumimoji="0" lang="zh-CN" altLang="en-US" sz="1800" b="1"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8725" marR="88725" marT="44363" marB="44363"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r>
              <a:tr h="744538">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850900">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cm</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Hz</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m</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m</a:t>
                      </a:r>
                      <a:endParaRPr kumimoji="0" lang="zh-CN" altLang="en-US"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8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93380" marR="93380" marT="46689" marB="46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2427288">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External dimension</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Flexibility of wheels</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DOF of wheels</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Frequency of remote communication</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Range of remote control</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Capacity of balls</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93380" marR="93380" marT="46689" marB="46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Shooting range of Catapult</a:t>
                      </a:r>
                      <a:endParaRPr kumimoji="0" lang="zh-CN" altLang="en-US"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93380" marR="93380" marT="46689" marB="46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lvl1pPr defTabSz="913130">
                        <a:spcBef>
                          <a:spcPct val="20000"/>
                        </a:spcBef>
                        <a:defRPr sz="2800" b="1">
                          <a:solidFill>
                            <a:schemeClr val="bg2"/>
                          </a:solidFill>
                          <a:latin typeface="Arial" panose="020B0604020202020204" pitchFamily="34" charset="0"/>
                        </a:defRPr>
                      </a:lvl1pPr>
                      <a:lvl2pPr marL="742950" indent="-285750" defTabSz="913130">
                        <a:spcBef>
                          <a:spcPct val="20000"/>
                        </a:spcBef>
                        <a:defRPr sz="2400" b="1">
                          <a:solidFill>
                            <a:schemeClr val="bg2"/>
                          </a:solidFill>
                          <a:latin typeface="Arial" panose="020B0604020202020204" pitchFamily="34" charset="0"/>
                        </a:defRPr>
                      </a:lvl2pPr>
                      <a:lvl3pPr marL="1143000" indent="-228600" defTabSz="913130">
                        <a:spcBef>
                          <a:spcPct val="20000"/>
                        </a:spcBef>
                        <a:defRPr sz="2000" b="1">
                          <a:solidFill>
                            <a:schemeClr val="bg2"/>
                          </a:solidFill>
                          <a:latin typeface="Arial" panose="020B0604020202020204" pitchFamily="34" charset="0"/>
                        </a:defRPr>
                      </a:lvl3pPr>
                      <a:lvl4pPr marL="1600200" indent="-228600" defTabSz="913130">
                        <a:spcBef>
                          <a:spcPct val="20000"/>
                        </a:spcBef>
                        <a:defRPr b="1">
                          <a:solidFill>
                            <a:schemeClr val="bg2"/>
                          </a:solidFill>
                          <a:latin typeface="Arial" panose="020B0604020202020204" pitchFamily="34" charset="0"/>
                        </a:defRPr>
                      </a:lvl4pPr>
                      <a:lvl5pPr marL="2057400" indent="-228600" defTabSz="913130">
                        <a:spcBef>
                          <a:spcPct val="20000"/>
                        </a:spcBef>
                        <a:defRPr b="1">
                          <a:solidFill>
                            <a:schemeClr val="bg2"/>
                          </a:solidFill>
                          <a:latin typeface="Arial" panose="020B0604020202020204" pitchFamily="34" charset="0"/>
                        </a:defRPr>
                      </a:lvl5pPr>
                      <a:lvl6pPr marL="2514600" indent="-228600" defTabSz="913130" eaLnBrk="0" fontAlgn="base" hangingPunct="0">
                        <a:spcBef>
                          <a:spcPct val="20000"/>
                        </a:spcBef>
                        <a:spcAft>
                          <a:spcPct val="0"/>
                        </a:spcAft>
                        <a:defRPr b="1">
                          <a:solidFill>
                            <a:schemeClr val="bg2"/>
                          </a:solidFill>
                          <a:latin typeface="Arial" panose="020B0604020202020204" pitchFamily="34" charset="0"/>
                        </a:defRPr>
                      </a:lvl6pPr>
                      <a:lvl7pPr marL="2971800" indent="-228600" defTabSz="913130" eaLnBrk="0" fontAlgn="base" hangingPunct="0">
                        <a:spcBef>
                          <a:spcPct val="20000"/>
                        </a:spcBef>
                        <a:spcAft>
                          <a:spcPct val="0"/>
                        </a:spcAft>
                        <a:defRPr b="1">
                          <a:solidFill>
                            <a:schemeClr val="bg2"/>
                          </a:solidFill>
                          <a:latin typeface="Arial" panose="020B0604020202020204" pitchFamily="34" charset="0"/>
                        </a:defRPr>
                      </a:lvl7pPr>
                      <a:lvl8pPr marL="3429000" indent="-228600" defTabSz="913130" eaLnBrk="0" fontAlgn="base" hangingPunct="0">
                        <a:spcBef>
                          <a:spcPct val="20000"/>
                        </a:spcBef>
                        <a:spcAft>
                          <a:spcPct val="0"/>
                        </a:spcAft>
                        <a:defRPr b="1">
                          <a:solidFill>
                            <a:schemeClr val="bg2"/>
                          </a:solidFill>
                          <a:latin typeface="Arial" panose="020B0604020202020204" pitchFamily="34" charset="0"/>
                        </a:defRPr>
                      </a:lvl8pPr>
                      <a:lvl9pPr marL="3886200" indent="-228600" defTabSz="913130" eaLnBrk="0" fontAlgn="base" hangingPunct="0">
                        <a:spcBef>
                          <a:spcPct val="20000"/>
                        </a:spcBef>
                        <a:spcAft>
                          <a:spcPct val="0"/>
                        </a:spcAft>
                        <a:defRPr b="1">
                          <a:solidFill>
                            <a:schemeClr val="bg2"/>
                          </a:solidFill>
                          <a:latin typeface="Arial" panose="020B0604020202020204" pitchFamily="34" charset="0"/>
                        </a:defRPr>
                      </a:lvl9pPr>
                    </a:lstStyle>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Cooperation of different components</a:t>
                      </a:r>
                      <a:endParaRPr kumimoji="0" lang="zh-CN" altLang="en-US"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93380" marR="93380" marT="46689" marB="46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0243" name="文本框 7"/>
          <p:cNvSpPr txBox="1"/>
          <p:nvPr/>
        </p:nvSpPr>
        <p:spPr>
          <a:xfrm>
            <a:off x="152400" y="685800"/>
            <a:ext cx="6247130"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Quantification</a:t>
            </a:r>
            <a:endParaRPr lang="en-US" altLang="zh-CN" b="0" baseline="0" dirty="0">
              <a:solidFill>
                <a:srgbClr val="002060"/>
              </a:solidFill>
              <a:latin typeface="Arial" panose="020B0604020202020204" pitchFamily="34" charset="0"/>
              <a:ea typeface="宋体" panose="02010600030101010101" pitchFamily="2" charset="-122"/>
            </a:endParaRPr>
          </a:p>
        </p:txBody>
      </p:sp>
      <p:graphicFrame>
        <p:nvGraphicFramePr>
          <p:cNvPr id="4" name="表格 4"/>
          <p:cNvGraphicFramePr>
            <a:graphicFrameLocks noGrp="1"/>
          </p:cNvGraphicFramePr>
          <p:nvPr/>
        </p:nvGraphicFramePr>
        <p:xfrm>
          <a:off x="152400" y="1447800"/>
          <a:ext cx="4189413" cy="4984750"/>
        </p:xfrm>
        <a:graphic>
          <a:graphicData uri="http://schemas.openxmlformats.org/drawingml/2006/table">
            <a:tbl>
              <a:tblPr/>
              <a:tblGrid>
                <a:gridCol w="3503613"/>
                <a:gridCol w="685800"/>
              </a:tblGrid>
              <a:tr h="457200">
                <a:tc gridSpan="2">
                  <a:txBody>
                    <a:bodyPr/>
                    <a:p>
                      <a:pPr marL="0" marR="0" lvl="0" indent="0" algn="r"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Improvement Direction</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hMerge="1">
                  <a:tcPr/>
                </a:tc>
              </a:tr>
              <a:tr h="533400">
                <a:tc gridSpan="2">
                  <a:txBody>
                    <a:bodyPr/>
                    <a:p>
                      <a:pPr marL="0" marR="0" lvl="0" indent="0" algn="r"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Units</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hMerge="1">
                  <a:tcPr/>
                </a:tc>
              </a:tr>
              <a:tr h="1905000">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Customer</a:t>
                      </a:r>
                      <a:endPar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Requirements</a:t>
                      </a:r>
                      <a:endParaRPr kumimoji="0" lang="zh-CN" altLang="en-US"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Importance Weight Factor</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vert="eaVert"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Size</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Movement</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Control</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Reloading</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Time limitation</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Design of metal components</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Accuracy of shooting</a:t>
                      </a:r>
                      <a:endPar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61545" marR="61545" marT="30773" marB="30773"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bl>
          </a:graphicData>
        </a:graphic>
      </p:graphicFrame>
      <p:graphicFrame>
        <p:nvGraphicFramePr>
          <p:cNvPr id="5" name="表格 5"/>
          <p:cNvGraphicFramePr>
            <a:graphicFrameLocks noGrp="1"/>
          </p:cNvGraphicFramePr>
          <p:nvPr/>
        </p:nvGraphicFramePr>
        <p:xfrm>
          <a:off x="4341813" y="762000"/>
          <a:ext cx="4354513" cy="3581400"/>
        </p:xfrm>
        <a:graphic>
          <a:graphicData uri="http://schemas.openxmlformats.org/drawingml/2006/table">
            <a:tbl>
              <a:tblPr/>
              <a:tblGrid>
                <a:gridCol w="544512"/>
                <a:gridCol w="544513"/>
                <a:gridCol w="544512"/>
                <a:gridCol w="544513"/>
                <a:gridCol w="544512"/>
                <a:gridCol w="544513"/>
                <a:gridCol w="544512"/>
                <a:gridCol w="542925"/>
              </a:tblGrid>
              <a:tr h="685800">
                <a:tc gridSpan="8">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Engineering Characteristics</a:t>
                      </a:r>
                      <a:endParaRPr kumimoji="0" lang="zh-CN" altLang="en-US" sz="1600" b="1"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1647" marR="81647" marT="40824" marB="40824"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r>
              <a:tr h="457200">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rPr>
                        <a:t>↓</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rPr>
                        <a:t>↑</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rPr>
                        <a:t>↑</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rPr>
                        <a:t>↑</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a:t>
                      </a:r>
                      <a:endParaRPr kumimoji="0" lang="zh-CN" altLang="en-US"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a:t>
                      </a:r>
                      <a:endParaRPr kumimoji="0" lang="zh-CN" altLang="en-US"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533400">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cm</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Hz</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m</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1</a:t>
                      </a:r>
                      <a:endParaRPr kumimoji="0" lang="zh-CN" altLang="en-US" sz="16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m</a:t>
                      </a:r>
                      <a:endParaRPr kumimoji="0" lang="zh-CN" altLang="en-US"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n/a</a:t>
                      </a:r>
                      <a:endParaRPr kumimoji="0" lang="zh-CN" altLang="en-US" sz="16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83379" marR="83379" marT="41689" marB="4168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1905000">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External dimension</a:t>
                      </a:r>
                      <a:endParaRPr kumimoji="0" lang="zh-CN" altLang="en-US" sz="14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Flexibility of wheels</a:t>
                      </a:r>
                      <a:endParaRPr kumimoji="0" lang="zh-CN" altLang="en-US" sz="14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DOF of wheels</a:t>
                      </a:r>
                      <a:endParaRPr kumimoji="0" lang="zh-CN" altLang="en-US" sz="14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Frequency of remote communication</a:t>
                      </a:r>
                      <a:endParaRPr kumimoji="0" lang="zh-CN" altLang="en-US" sz="14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Range of remote control</a:t>
                      </a:r>
                      <a:endParaRPr kumimoji="0" lang="zh-CN" altLang="en-US" sz="14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Capacity of balls</a:t>
                      </a:r>
                      <a:endParaRPr kumimoji="0" lang="zh-CN" altLang="en-US" sz="14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83379" marR="83379" marT="41689" marB="41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Shooting range of Catapult</a:t>
                      </a:r>
                      <a:endParaRPr kumimoji="0" lang="zh-CN" altLang="en-US"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83379" marR="83379" marT="41689" marB="41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ctr" defTabSz="91313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Cooperation of different components</a:t>
                      </a:r>
                      <a:endParaRPr kumimoji="0" lang="zh-CN" altLang="en-US" sz="14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83379" marR="83379" marT="41689" marB="41689" vert="eaVert"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graphicFrame>
        <p:nvGraphicFramePr>
          <p:cNvPr id="7" name="表格 6"/>
          <p:cNvGraphicFramePr>
            <a:graphicFrameLocks noGrp="1"/>
          </p:cNvGraphicFramePr>
          <p:nvPr/>
        </p:nvGraphicFramePr>
        <p:xfrm>
          <a:off x="4348163" y="4338638"/>
          <a:ext cx="4349750" cy="2089150"/>
        </p:xfrm>
        <a:graphic>
          <a:graphicData uri="http://schemas.openxmlformats.org/drawingml/2006/table">
            <a:tbl>
              <a:tblPr/>
              <a:tblGrid>
                <a:gridCol w="542925"/>
                <a:gridCol w="544512"/>
                <a:gridCol w="542925"/>
                <a:gridCol w="544513"/>
                <a:gridCol w="542925"/>
                <a:gridCol w="544512"/>
                <a:gridCol w="542925"/>
                <a:gridCol w="544513"/>
              </a:tblGrid>
              <a:tr h="298450">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r h="298450">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c>
                  <a:txBody>
                    <a:bodyPr/>
                    <a:p>
                      <a:pPr marL="0" marR="0" lvl="0" indent="0" algn="l" defTabSz="91313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4"/>
          <p:cNvSpPr txBox="1"/>
          <p:nvPr/>
        </p:nvSpPr>
        <p:spPr>
          <a:xfrm>
            <a:off x="0" y="211138"/>
            <a:ext cx="4572000" cy="368300"/>
          </a:xfrm>
          <a:prstGeom prst="rect">
            <a:avLst/>
          </a:prstGeom>
          <a:noFill/>
          <a:ln w="9525">
            <a:noFill/>
          </a:ln>
        </p:spPr>
        <p:txBody>
          <a:bodyPr>
            <a:spAutoFit/>
          </a:bodyPr>
          <a:p>
            <a:r>
              <a:rPr lang="en-US" altLang="zh-CN" sz="1800" b="0" baseline="0" dirty="0">
                <a:solidFill>
                  <a:schemeClr val="bg2"/>
                </a:solidFill>
                <a:ea typeface="宋体" panose="02010600030101010101" pitchFamily="2" charset="-122"/>
                <a:sym typeface="+mn-ea"/>
              </a:rPr>
              <a:t>Project 1 </a:t>
            </a:r>
            <a:endParaRPr lang="zh-CN" altLang="en-US" sz="1800" b="0" baseline="0" dirty="0">
              <a:solidFill>
                <a:schemeClr val="bg2"/>
              </a:solidFill>
              <a:latin typeface="Arial" panose="020B0604020202020204" pitchFamily="34" charset="0"/>
              <a:ea typeface="宋体" panose="02010600030101010101" pitchFamily="2" charset="-122"/>
            </a:endParaRPr>
          </a:p>
        </p:txBody>
      </p:sp>
      <p:sp>
        <p:nvSpPr>
          <p:cNvPr id="10243" name="文本框 7"/>
          <p:cNvSpPr txBox="1"/>
          <p:nvPr/>
        </p:nvSpPr>
        <p:spPr>
          <a:xfrm>
            <a:off x="152400" y="685800"/>
            <a:ext cx="6247130" cy="521970"/>
          </a:xfrm>
          <a:prstGeom prst="rect">
            <a:avLst/>
          </a:prstGeom>
          <a:noFill/>
          <a:ln w="9525">
            <a:noFill/>
          </a:ln>
        </p:spPr>
        <p:txBody>
          <a:bodyPr wrap="square">
            <a:spAutoFit/>
          </a:bodyPr>
          <a:p>
            <a:r>
              <a:rPr lang="en-US" altLang="zh-CN" b="0" baseline="0" dirty="0">
                <a:solidFill>
                  <a:srgbClr val="002060"/>
                </a:solidFill>
                <a:ea typeface="宋体" panose="02010600030101010101" pitchFamily="2" charset="-122"/>
                <a:sym typeface="+mn-ea"/>
              </a:rPr>
              <a:t>Quantification</a:t>
            </a:r>
            <a:endParaRPr lang="en-US" altLang="zh-CN" b="0" baseline="0" dirty="0">
              <a:solidFill>
                <a:srgbClr val="002060"/>
              </a:solidFill>
              <a:latin typeface="Arial" panose="020B0604020202020204" pitchFamily="34" charset="0"/>
              <a:ea typeface="宋体" panose="02010600030101010101" pitchFamily="2" charset="-122"/>
            </a:endParaRPr>
          </a:p>
        </p:txBody>
      </p:sp>
      <p:pic>
        <p:nvPicPr>
          <p:cNvPr id="8194" name="图片 4"/>
          <p:cNvPicPr>
            <a:picLocks noChangeAspect="1"/>
          </p:cNvPicPr>
          <p:nvPr/>
        </p:nvPicPr>
        <p:blipFill>
          <a:blip r:embed="rId1"/>
          <a:stretch>
            <a:fillRect/>
          </a:stretch>
        </p:blipFill>
        <p:spPr>
          <a:xfrm>
            <a:off x="670560" y="685800"/>
            <a:ext cx="7802880" cy="6106795"/>
          </a:xfrm>
          <a:prstGeom prst="rect">
            <a:avLst/>
          </a:prstGeom>
          <a:noFill/>
          <a:ln w="9525">
            <a:noFill/>
          </a:ln>
        </p:spPr>
      </p:pic>
      <p:sp>
        <p:nvSpPr>
          <p:cNvPr id="2" name="矩形 1"/>
          <p:cNvSpPr/>
          <p:nvPr/>
        </p:nvSpPr>
        <p:spPr>
          <a:xfrm>
            <a:off x="8001000" y="2133600"/>
            <a:ext cx="457200" cy="4572000"/>
          </a:xfrm>
          <a:prstGeom prst="rect">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Char char="•"/>
            </a:pPr>
            <a:endParaRPr kumimoji="0" lang="en-US" altLang="en-US" sz="2800" b="1" i="0" u="none" strike="noStrike" cap="none" normalizeH="0" baseline="-25000" smtClean="0">
              <a:ln>
                <a:noFill/>
              </a:ln>
              <a:solidFill>
                <a:schemeClr val="tx1"/>
              </a:solidFill>
              <a:effectLst/>
              <a:latin typeface="Arial" panose="020B0604020202020204" pitchFamily="34" charset="0"/>
            </a:endParaRPr>
          </a:p>
        </p:txBody>
      </p:sp>
      <p:sp>
        <p:nvSpPr>
          <p:cNvPr id="3" name="矩形 2"/>
          <p:cNvSpPr/>
          <p:nvPr/>
        </p:nvSpPr>
        <p:spPr>
          <a:xfrm>
            <a:off x="5029200" y="2133600"/>
            <a:ext cx="457200" cy="4572000"/>
          </a:xfrm>
          <a:prstGeom prst="rect">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Char char="•"/>
            </a:pPr>
            <a:endParaRPr kumimoji="0" lang="en-US" altLang="en-US" sz="2800" b="1" i="0" u="none" strike="noStrike" cap="none" normalizeH="0" baseline="-25000" smtClean="0">
              <a:ln>
                <a:noFill/>
              </a:ln>
              <a:solidFill>
                <a:schemeClr val="tx1"/>
              </a:solidFill>
              <a:effectLst/>
              <a:latin typeface="Arial" panose="020B0604020202020204" pitchFamily="34" charset="0"/>
            </a:endParaRPr>
          </a:p>
        </p:txBody>
      </p:sp>
      <p:sp>
        <p:nvSpPr>
          <p:cNvPr id="4" name="矩形 3"/>
          <p:cNvSpPr/>
          <p:nvPr/>
        </p:nvSpPr>
        <p:spPr>
          <a:xfrm>
            <a:off x="7010400" y="2133600"/>
            <a:ext cx="457200" cy="4572000"/>
          </a:xfrm>
          <a:prstGeom prst="rect">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Char char="•"/>
            </a:pPr>
            <a:endParaRPr kumimoji="0" lang="en-US" altLang="en-US" sz="2800" b="1" i="0" u="none" strike="noStrike" cap="none" normalizeH="0" baseline="-2500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2362200" y="2136775"/>
            <a:ext cx="4969510" cy="3204845"/>
          </a:xfrm>
          <a:prstGeom prst="rect">
            <a:avLst/>
          </a:prstGeom>
        </p:spPr>
      </p:pic>
      <p:pic>
        <p:nvPicPr>
          <p:cNvPr id="6" name="图片 5"/>
          <p:cNvPicPr>
            <a:picLocks noChangeAspect="1"/>
          </p:cNvPicPr>
          <p:nvPr/>
        </p:nvPicPr>
        <p:blipFill>
          <a:blip r:embed="rId3"/>
          <a:stretch>
            <a:fillRect/>
          </a:stretch>
        </p:blipFill>
        <p:spPr>
          <a:xfrm>
            <a:off x="1600200" y="1905000"/>
            <a:ext cx="6238875" cy="2882265"/>
          </a:xfrm>
          <a:prstGeom prst="rect">
            <a:avLst/>
          </a:prstGeom>
        </p:spPr>
      </p:pic>
      <p:pic>
        <p:nvPicPr>
          <p:cNvPr id="7" name="图片 6"/>
          <p:cNvPicPr>
            <a:picLocks noChangeAspect="1"/>
          </p:cNvPicPr>
          <p:nvPr/>
        </p:nvPicPr>
        <p:blipFill>
          <a:blip r:embed="rId4"/>
          <a:stretch>
            <a:fillRect/>
          </a:stretch>
        </p:blipFill>
        <p:spPr>
          <a:xfrm>
            <a:off x="1645920" y="1333500"/>
            <a:ext cx="5852160" cy="4191000"/>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nodeType="clickEffect">
                                  <p:stCondLst>
                                    <p:cond delay="0"/>
                                  </p:stCondLst>
                                  <p:childTnLst>
                                    <p:animEffect transition="out" filter="wipe(down)">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 grpId="0" animBg="1"/>
    </p:bldLst>
  </p:timing>
</p:sld>
</file>

<file path=ppt/tags/tag1.xml><?xml version="1.0" encoding="utf-8"?>
<p:tagLst xmlns:p="http://schemas.openxmlformats.org/presentationml/2006/main">
  <p:tag name="TIMING" val="|19.087|3.589|3.867|10.583|0.598"/>
</p:tagLst>
</file>

<file path=ppt/tags/tag2.xml><?xml version="1.0" encoding="utf-8"?>
<p:tagLst xmlns:p="http://schemas.openxmlformats.org/presentationml/2006/main">
  <p:tag name="KSO_WM_UNIT_TABLE_BEAUTIFY" val="smartTable{6b8f0072-1b56-41f3-938d-5fea2b66ae42}"/>
</p:tagLst>
</file>

<file path=ppt/tags/tag3.xml><?xml version="1.0" encoding="utf-8"?>
<p:tagLst xmlns:p="http://schemas.openxmlformats.org/presentationml/2006/main">
  <p:tag name="KSO_WM_UNIT_TABLE_BEAUTIFY" val="smartTable{5955bc44-8358-459e-902e-e9ebcae5a77e}"/>
</p:tagLst>
</file>

<file path=ppt/tags/tag4.xml><?xml version="1.0" encoding="utf-8"?>
<p:tagLst xmlns:p="http://schemas.openxmlformats.org/presentationml/2006/main">
  <p:tag name="TIMING" val="|11.028|3.68|2.767|11.338|13.363|0.952|10.436|0.766|13.013"/>
</p:tagLst>
</file>

<file path=ppt/tags/tag5.xml><?xml version="1.0" encoding="utf-8"?>
<p:tagLst xmlns:p="http://schemas.openxmlformats.org/presentationml/2006/main">
  <p:tag name="KSO_WM_UNIT_PLACING_PICTURE_USER_VIEWPORT" val="{&quot;height&quot;:4149,&quot;width&quot;:6157}"/>
</p:tagLst>
</file>

<file path=ppt/tags/tag6.xml><?xml version="1.0" encoding="utf-8"?>
<p:tagLst xmlns:p="http://schemas.openxmlformats.org/presentationml/2006/main">
  <p:tag name="KSO_WM_UNIT_PLACING_PICTURE_USER_VIEWPORT" val="{&quot;height&quot;:4149,&quot;width&quot;:6560}"/>
</p:tagLst>
</file>

<file path=ppt/tags/tag7.xml><?xml version="1.0" encoding="utf-8"?>
<p:tagLst xmlns:p="http://schemas.openxmlformats.org/presentationml/2006/main">
  <p:tag name="KSO_WM_UNIT_PLACING_PICTURE_USER_VIEWPORT" val="{&quot;height&quot;:4149,&quot;width&quot;:6560}"/>
</p:tagLst>
</file>

<file path=ppt/tags/tag8.xml><?xml version="1.0" encoding="utf-8"?>
<p:tagLst xmlns:p="http://schemas.openxmlformats.org/presentationml/2006/main">
  <p:tag name="KSO_WM_UNIT_PLACING_PICTURE_USER_VIEWPORT" val="{&quot;height&quot;:5940,&quot;width&quot;:11904}"/>
</p:tagLst>
</file>

<file path=ppt/theme/theme1.xml><?xml version="1.0" encoding="utf-8"?>
<a:theme xmlns:a="http://schemas.openxmlformats.org/drawingml/2006/main" name="Default Design">
  <a:themeElements>
    <a:clrScheme name="">
      <a:dk1>
        <a:srgbClr val="000000"/>
      </a:dk1>
      <a:lt1>
        <a:srgbClr val="FFFFFF"/>
      </a:lt1>
      <a:dk2>
        <a:srgbClr val="0000CC"/>
      </a:dk2>
      <a:lt2>
        <a:srgbClr val="FFFF00"/>
      </a:lt2>
      <a:accent1>
        <a:srgbClr val="FF9900"/>
      </a:accent1>
      <a:accent2>
        <a:srgbClr val="00FFFF"/>
      </a:accent2>
      <a:accent3>
        <a:srgbClr val="AAAAE2"/>
      </a:accent3>
      <a:accent4>
        <a:srgbClr val="DADADA"/>
      </a:accent4>
      <a:accent5>
        <a:srgbClr val="FFCAAA"/>
      </a:accent5>
      <a:accent6>
        <a:srgbClr val="00E7E7"/>
      </a:accent6>
      <a:hlink>
        <a:srgbClr val="FF00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Char char="•"/>
          <a:defRPr kumimoji="0" lang="en-US" sz="2800" b="1" i="0" u="none" strike="noStrike" cap="none" normalizeH="0" baseline="-2500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Char char="•"/>
          <a:defRPr kumimoji="0" lang="en-US" sz="2800" b="1" i="0" u="none" strike="noStrike" cap="none" normalizeH="0" baseline="-25000" smtClean="0">
            <a:ln>
              <a:noFill/>
            </a:ln>
            <a:solidFill>
              <a:schemeClr val="tx1"/>
            </a:solidFill>
            <a:effectLst/>
            <a:latin typeface="Arial" panose="020B0604020202020204" pitchFamily="34" charset="0"/>
          </a:defRPr>
        </a:defPPr>
      </a:lstStyle>
    </a:lnDef>
    <a:txDef>
      <a:spPr>
        <a:noFill/>
      </a:spPr>
      <a:bodyPr wrap="square" rtlCol="0">
        <a:spAutoFit/>
      </a:bodyPr>
      <a:lstStyle>
        <a:defPPr>
          <a:buNone/>
          <a:defRPr sz="1600" baseline="0" dirty="0" err="1" smtClean="0">
            <a:solidFill>
              <a:schemeClr val="bg2"/>
            </a:solidFill>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
      <a:dk1>
        <a:srgbClr val="000000"/>
      </a:dk1>
      <a:lt1>
        <a:srgbClr val="FFFFFF"/>
      </a:lt1>
      <a:dk2>
        <a:srgbClr val="0000CC"/>
      </a:dk2>
      <a:lt2>
        <a:srgbClr val="FFFF00"/>
      </a:lt2>
      <a:accent1>
        <a:srgbClr val="FF9900"/>
      </a:accent1>
      <a:accent2>
        <a:srgbClr val="00FFFF"/>
      </a:accent2>
      <a:accent3>
        <a:srgbClr val="AAAAE2"/>
      </a:accent3>
      <a:accent4>
        <a:srgbClr val="DADADA"/>
      </a:accent4>
      <a:accent5>
        <a:srgbClr val="FFCAAA"/>
      </a:accent5>
      <a:accent6>
        <a:srgbClr val="00E7E7"/>
      </a:accent6>
      <a:hlink>
        <a:srgbClr val="FF00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Char char="•"/>
          <a:defRPr kumimoji="0" lang="en-US" sz="2800" b="1" i="0" u="none" strike="noStrike" cap="none" normalizeH="0" baseline="-2500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Char char="•"/>
          <a:defRPr kumimoji="0" lang="en-US" sz="2800" b="1" i="0" u="none" strike="noStrike" cap="none" normalizeH="0" baseline="-25000" smtClean="0">
            <a:ln>
              <a:noFill/>
            </a:ln>
            <a:solidFill>
              <a:schemeClr val="tx1"/>
            </a:solidFill>
            <a:effectLst/>
            <a:latin typeface="Arial" panose="020B0604020202020204" pitchFamily="34" charset="0"/>
          </a:defRPr>
        </a:defPPr>
      </a:lstStyle>
    </a:lnDef>
    <a:txDef>
      <a:spPr>
        <a:noFill/>
      </a:spPr>
      <a:bodyPr wrap="square" rtlCol="0">
        <a:spAutoFit/>
      </a:bodyPr>
      <a:lstStyle>
        <a:defPPr>
          <a:buNone/>
          <a:defRPr sz="1600" baseline="0" dirty="0" err="1" smtClean="0">
            <a:solidFill>
              <a:schemeClr val="bg2"/>
            </a:solidFill>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3425</Words>
  <Application>WPS 演示</Application>
  <PresentationFormat>全屏显示(4:3)</PresentationFormat>
  <Paragraphs>348</Paragraphs>
  <Slides>19</Slides>
  <Notes>87</Notes>
  <HiddenSlides>2</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19</vt:i4>
      </vt:variant>
    </vt:vector>
  </HeadingPairs>
  <TitlesOfParts>
    <vt:vector size="28" baseType="lpstr">
      <vt:lpstr>Arial</vt:lpstr>
      <vt:lpstr>宋体</vt:lpstr>
      <vt:lpstr>Wingdings</vt:lpstr>
      <vt:lpstr>Times New Roman</vt:lpstr>
      <vt:lpstr>微软雅黑</vt:lpstr>
      <vt:lpstr>Arial Unicode MS</vt:lpstr>
      <vt:lpstr>Calibri</vt:lpstr>
      <vt:lpstr>Default Design</vt:lpstr>
      <vt:lpstr>1_Default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skendall</dc:creator>
  <cp:lastModifiedBy>HP</cp:lastModifiedBy>
  <cp:revision>1182</cp:revision>
  <dcterms:created xsi:type="dcterms:W3CDTF">2002-07-09T18:53:00Z</dcterms:created>
  <dcterms:modified xsi:type="dcterms:W3CDTF">2021-05-08T01:25:10Z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2F0EA05AC8964C9AAA03246B8DB952D4</vt:lpwstr>
  </property>
  <property fmtid="{D5CDD505-2E9C-101B-9397-08002B2CF9AE}" pid="3" name="KSOProductBuildVer">
    <vt:lpwstr>2052-11.1.0.10495</vt:lpwstr>
  </property>
</Properties>
</file>